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39" r:id="rId2"/>
    <p:sldId id="264" r:id="rId3"/>
    <p:sldId id="445" r:id="rId4"/>
    <p:sldId id="446" r:id="rId5"/>
    <p:sldId id="447" r:id="rId6"/>
    <p:sldId id="475" r:id="rId7"/>
    <p:sldId id="448" r:id="rId8"/>
    <p:sldId id="449" r:id="rId9"/>
    <p:sldId id="450" r:id="rId10"/>
    <p:sldId id="458" r:id="rId11"/>
    <p:sldId id="459" r:id="rId12"/>
    <p:sldId id="464" r:id="rId13"/>
    <p:sldId id="465" r:id="rId14"/>
    <p:sldId id="466" r:id="rId15"/>
    <p:sldId id="467" r:id="rId16"/>
    <p:sldId id="468" r:id="rId17"/>
    <p:sldId id="469" r:id="rId18"/>
    <p:sldId id="470" r:id="rId19"/>
    <p:sldId id="451" r:id="rId20"/>
    <p:sldId id="457" r:id="rId21"/>
    <p:sldId id="454" r:id="rId22"/>
    <p:sldId id="455" r:id="rId23"/>
    <p:sldId id="453" r:id="rId24"/>
    <p:sldId id="452" r:id="rId25"/>
    <p:sldId id="456" r:id="rId26"/>
    <p:sldId id="460" r:id="rId27"/>
    <p:sldId id="472" r:id="rId28"/>
    <p:sldId id="473" r:id="rId29"/>
    <p:sldId id="474" r:id="rId30"/>
    <p:sldId id="471" r:id="rId31"/>
    <p:sldId id="462" r:id="rId32"/>
    <p:sldId id="463" r:id="rId33"/>
  </p:sldIdLst>
  <p:sldSz cx="9144000" cy="6858000" type="screen4x3"/>
  <p:notesSz cx="10020300" cy="68881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86BE"/>
    <a:srgbClr val="32F032"/>
    <a:srgbClr val="35EB35"/>
    <a:srgbClr val="24F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DD5992-46A2-44E0-904B-4273B9E7F17E}" v="8" dt="2022-11-19T10:13:11.12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77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Slump" userId="263fe8e7-0a40-4189-82d7-5426af9f7008" providerId="ADAL" clId="{ACDB18E1-A248-4282-8CCD-F47461664578}"/>
    <pc:docChg chg="undo custSel addSld delSld modSld sldOrd">
      <pc:chgData name="Erik Slump" userId="263fe8e7-0a40-4189-82d7-5426af9f7008" providerId="ADAL" clId="{ACDB18E1-A248-4282-8CCD-F47461664578}" dt="2022-11-11T13:36:23.579" v="8458"/>
      <pc:docMkLst>
        <pc:docMk/>
      </pc:docMkLst>
      <pc:sldChg chg="modSp mod">
        <pc:chgData name="Erik Slump" userId="263fe8e7-0a40-4189-82d7-5426af9f7008" providerId="ADAL" clId="{ACDB18E1-A248-4282-8CCD-F47461664578}" dt="2022-11-09T20:20:24.384" v="5922" actId="20577"/>
        <pc:sldMkLst>
          <pc:docMk/>
          <pc:sldMk cId="0" sldId="264"/>
        </pc:sldMkLst>
        <pc:spChg chg="mod">
          <ac:chgData name="Erik Slump" userId="263fe8e7-0a40-4189-82d7-5426af9f7008" providerId="ADAL" clId="{ACDB18E1-A248-4282-8CCD-F47461664578}" dt="2022-11-09T18:49:52.743" v="4" actId="20577"/>
          <ac:spMkLst>
            <pc:docMk/>
            <pc:sldMk cId="0" sldId="264"/>
            <ac:spMk id="59" creationId="{00000000-0000-0000-0000-000000000000}"/>
          </ac:spMkLst>
        </pc:spChg>
        <pc:spChg chg="mod">
          <ac:chgData name="Erik Slump" userId="263fe8e7-0a40-4189-82d7-5426af9f7008" providerId="ADAL" clId="{ACDB18E1-A248-4282-8CCD-F47461664578}" dt="2022-11-09T20:20:24.384" v="5922" actId="20577"/>
          <ac:spMkLst>
            <pc:docMk/>
            <pc:sldMk cId="0" sldId="264"/>
            <ac:spMk id="60" creationId="{00000000-0000-0000-0000-000000000000}"/>
          </ac:spMkLst>
        </pc:spChg>
      </pc:sldChg>
      <pc:sldChg chg="modSp mod">
        <pc:chgData name="Erik Slump" userId="263fe8e7-0a40-4189-82d7-5426af9f7008" providerId="ADAL" clId="{ACDB18E1-A248-4282-8CCD-F47461664578}" dt="2022-11-09T18:49:49.126" v="2" actId="20577"/>
        <pc:sldMkLst>
          <pc:docMk/>
          <pc:sldMk cId="0" sldId="339"/>
        </pc:sldMkLst>
        <pc:spChg chg="mod">
          <ac:chgData name="Erik Slump" userId="263fe8e7-0a40-4189-82d7-5426af9f7008" providerId="ADAL" clId="{ACDB18E1-A248-4282-8CCD-F47461664578}" dt="2022-11-09T18:49:49.126" v="2" actId="20577"/>
          <ac:spMkLst>
            <pc:docMk/>
            <pc:sldMk cId="0" sldId="339"/>
            <ac:spMk id="3" creationId="{00000000-0000-0000-0000-000000000000}"/>
          </ac:spMkLst>
        </pc:spChg>
      </pc:sldChg>
      <pc:sldChg chg="addSp delSp modSp mod delAnim modAnim">
        <pc:chgData name="Erik Slump" userId="263fe8e7-0a40-4189-82d7-5426af9f7008" providerId="ADAL" clId="{ACDB18E1-A248-4282-8CCD-F47461664578}" dt="2022-11-11T13:34:40.825" v="8424"/>
        <pc:sldMkLst>
          <pc:docMk/>
          <pc:sldMk cId="3601303094" sldId="445"/>
        </pc:sldMkLst>
        <pc:spChg chg="mod">
          <ac:chgData name="Erik Slump" userId="263fe8e7-0a40-4189-82d7-5426af9f7008" providerId="ADAL" clId="{ACDB18E1-A248-4282-8CCD-F47461664578}" dt="2022-11-09T18:59:15.058" v="429" actId="20577"/>
          <ac:spMkLst>
            <pc:docMk/>
            <pc:sldMk cId="3601303094" sldId="445"/>
            <ac:spMk id="35" creationId="{00000000-0000-0000-0000-000000000000}"/>
          </ac:spMkLst>
        </pc:spChg>
        <pc:spChg chg="mod">
          <ac:chgData name="Erik Slump" userId="263fe8e7-0a40-4189-82d7-5426af9f7008" providerId="ADAL" clId="{ACDB18E1-A248-4282-8CCD-F47461664578}" dt="2022-11-09T18:55:24.601" v="60" actId="20577"/>
          <ac:spMkLst>
            <pc:docMk/>
            <pc:sldMk cId="3601303094" sldId="445"/>
            <ac:spMk id="59" creationId="{00000000-0000-0000-0000-000000000000}"/>
          </ac:spMkLst>
        </pc:spChg>
        <pc:picChg chg="del">
          <ac:chgData name="Erik Slump" userId="263fe8e7-0a40-4189-82d7-5426af9f7008" providerId="ADAL" clId="{ACDB18E1-A248-4282-8CCD-F47461664578}" dt="2022-11-09T18:55:14.179" v="43" actId="478"/>
          <ac:picMkLst>
            <pc:docMk/>
            <pc:sldMk cId="3601303094" sldId="445"/>
            <ac:picMk id="7" creationId="{AF4C52F1-2100-6156-89CD-4BBFBEC86A77}"/>
          </ac:picMkLst>
        </pc:picChg>
        <pc:picChg chg="add del mod">
          <ac:chgData name="Erik Slump" userId="263fe8e7-0a40-4189-82d7-5426af9f7008" providerId="ADAL" clId="{ACDB18E1-A248-4282-8CCD-F47461664578}" dt="2022-11-09T18:58:48.816" v="422" actId="22"/>
          <ac:picMkLst>
            <pc:docMk/>
            <pc:sldMk cId="3601303094" sldId="445"/>
            <ac:picMk id="8" creationId="{B57F7E64-49FB-B8A7-07E3-6F76B81605B5}"/>
          </ac:picMkLst>
        </pc:picChg>
        <pc:picChg chg="add mod">
          <ac:chgData name="Erik Slump" userId="263fe8e7-0a40-4189-82d7-5426af9f7008" providerId="ADAL" clId="{ACDB18E1-A248-4282-8CCD-F47461664578}" dt="2022-11-09T18:59:20.733" v="430" actId="14100"/>
          <ac:picMkLst>
            <pc:docMk/>
            <pc:sldMk cId="3601303094" sldId="445"/>
            <ac:picMk id="10" creationId="{DF1EA39C-9FA5-988E-88DF-2994186CED0B}"/>
          </ac:picMkLst>
        </pc:picChg>
      </pc:sldChg>
      <pc:sldChg chg="del">
        <pc:chgData name="Erik Slump" userId="263fe8e7-0a40-4189-82d7-5426af9f7008" providerId="ADAL" clId="{ACDB18E1-A248-4282-8CCD-F47461664578}" dt="2022-11-09T18:49:43.514" v="0" actId="47"/>
        <pc:sldMkLst>
          <pc:docMk/>
          <pc:sldMk cId="955456397" sldId="446"/>
        </pc:sldMkLst>
      </pc:sldChg>
      <pc:sldChg chg="addSp delSp modSp add mod modAnim">
        <pc:chgData name="Erik Slump" userId="263fe8e7-0a40-4189-82d7-5426af9f7008" providerId="ADAL" clId="{ACDB18E1-A248-4282-8CCD-F47461664578}" dt="2022-11-11T13:34:48.259" v="8425"/>
        <pc:sldMkLst>
          <pc:docMk/>
          <pc:sldMk cId="2096540779" sldId="446"/>
        </pc:sldMkLst>
        <pc:spChg chg="mod">
          <ac:chgData name="Erik Slump" userId="263fe8e7-0a40-4189-82d7-5426af9f7008" providerId="ADAL" clId="{ACDB18E1-A248-4282-8CCD-F47461664578}" dt="2022-11-09T19:24:02.021" v="2148" actId="20577"/>
          <ac:spMkLst>
            <pc:docMk/>
            <pc:sldMk cId="2096540779" sldId="446"/>
            <ac:spMk id="35" creationId="{00000000-0000-0000-0000-000000000000}"/>
          </ac:spMkLst>
        </pc:spChg>
        <pc:picChg chg="add del mod">
          <ac:chgData name="Erik Slump" userId="263fe8e7-0a40-4189-82d7-5426af9f7008" providerId="ADAL" clId="{ACDB18E1-A248-4282-8CCD-F47461664578}" dt="2022-11-09T19:01:48.331" v="436" actId="22"/>
          <ac:picMkLst>
            <pc:docMk/>
            <pc:sldMk cId="2096540779" sldId="446"/>
            <ac:picMk id="7" creationId="{22C10839-F912-3E32-7EA1-E3EA3B2233D0}"/>
          </ac:picMkLst>
        </pc:picChg>
        <pc:picChg chg="add mod">
          <ac:chgData name="Erik Slump" userId="263fe8e7-0a40-4189-82d7-5426af9f7008" providerId="ADAL" clId="{ACDB18E1-A248-4282-8CCD-F47461664578}" dt="2022-11-09T19:02:13.833" v="438" actId="1076"/>
          <ac:picMkLst>
            <pc:docMk/>
            <pc:sldMk cId="2096540779" sldId="446"/>
            <ac:picMk id="9" creationId="{4FE5CB72-CE51-C763-95D2-8085B7C9DCFF}"/>
          </ac:picMkLst>
        </pc:picChg>
        <pc:picChg chg="del">
          <ac:chgData name="Erik Slump" userId="263fe8e7-0a40-4189-82d7-5426af9f7008" providerId="ADAL" clId="{ACDB18E1-A248-4282-8CCD-F47461664578}" dt="2022-11-09T19:01:42.138" v="432" actId="478"/>
          <ac:picMkLst>
            <pc:docMk/>
            <pc:sldMk cId="2096540779" sldId="446"/>
            <ac:picMk id="10" creationId="{DF1EA39C-9FA5-988E-88DF-2994186CED0B}"/>
          </ac:picMkLst>
        </pc:picChg>
        <pc:picChg chg="add mod">
          <ac:chgData name="Erik Slump" userId="263fe8e7-0a40-4189-82d7-5426af9f7008" providerId="ADAL" clId="{ACDB18E1-A248-4282-8CCD-F47461664578}" dt="2022-11-09T19:03:33.860" v="572" actId="1076"/>
          <ac:picMkLst>
            <pc:docMk/>
            <pc:sldMk cId="2096540779" sldId="446"/>
            <ac:picMk id="12" creationId="{CE077DC8-8EF0-C695-3E74-4719AE454AF9}"/>
          </ac:picMkLst>
        </pc:picChg>
      </pc:sldChg>
      <pc:sldChg chg="addSp delSp modSp add mod modAnim">
        <pc:chgData name="Erik Slump" userId="263fe8e7-0a40-4189-82d7-5426af9f7008" providerId="ADAL" clId="{ACDB18E1-A248-4282-8CCD-F47461664578}" dt="2022-11-11T13:34:52.812" v="8426"/>
        <pc:sldMkLst>
          <pc:docMk/>
          <pc:sldMk cId="916908724" sldId="447"/>
        </pc:sldMkLst>
        <pc:spChg chg="mod">
          <ac:chgData name="Erik Slump" userId="263fe8e7-0a40-4189-82d7-5426af9f7008" providerId="ADAL" clId="{ACDB18E1-A248-4282-8CCD-F47461664578}" dt="2022-11-09T19:07:04.143" v="817" actId="12"/>
          <ac:spMkLst>
            <pc:docMk/>
            <pc:sldMk cId="916908724" sldId="447"/>
            <ac:spMk id="35" creationId="{00000000-0000-0000-0000-000000000000}"/>
          </ac:spMkLst>
        </pc:spChg>
        <pc:picChg chg="add mod">
          <ac:chgData name="Erik Slump" userId="263fe8e7-0a40-4189-82d7-5426af9f7008" providerId="ADAL" clId="{ACDB18E1-A248-4282-8CCD-F47461664578}" dt="2022-11-09T19:04:44.497" v="618" actId="1076"/>
          <ac:picMkLst>
            <pc:docMk/>
            <pc:sldMk cId="916908724" sldId="447"/>
            <ac:picMk id="7" creationId="{053E3E11-BE7C-81DF-EE02-5353CECC31C3}"/>
          </ac:picMkLst>
        </pc:picChg>
        <pc:picChg chg="del">
          <ac:chgData name="Erik Slump" userId="263fe8e7-0a40-4189-82d7-5426af9f7008" providerId="ADAL" clId="{ACDB18E1-A248-4282-8CCD-F47461664578}" dt="2022-11-09T19:04:08.832" v="615" actId="478"/>
          <ac:picMkLst>
            <pc:docMk/>
            <pc:sldMk cId="916908724" sldId="447"/>
            <ac:picMk id="9" creationId="{4FE5CB72-CE51-C763-95D2-8085B7C9DCFF}"/>
          </ac:picMkLst>
        </pc:picChg>
        <pc:picChg chg="del">
          <ac:chgData name="Erik Slump" userId="263fe8e7-0a40-4189-82d7-5426af9f7008" providerId="ADAL" clId="{ACDB18E1-A248-4282-8CCD-F47461664578}" dt="2022-11-09T19:04:09.512" v="616" actId="478"/>
          <ac:picMkLst>
            <pc:docMk/>
            <pc:sldMk cId="916908724" sldId="447"/>
            <ac:picMk id="12" creationId="{CE077DC8-8EF0-C695-3E74-4719AE454AF9}"/>
          </ac:picMkLst>
        </pc:picChg>
      </pc:sldChg>
      <pc:sldChg chg="del">
        <pc:chgData name="Erik Slump" userId="263fe8e7-0a40-4189-82d7-5426af9f7008" providerId="ADAL" clId="{ACDB18E1-A248-4282-8CCD-F47461664578}" dt="2022-11-09T18:49:43.514" v="0" actId="47"/>
        <pc:sldMkLst>
          <pc:docMk/>
          <pc:sldMk cId="2449027863" sldId="447"/>
        </pc:sldMkLst>
      </pc:sldChg>
      <pc:sldChg chg="addSp delSp modSp add mod modAnim">
        <pc:chgData name="Erik Slump" userId="263fe8e7-0a40-4189-82d7-5426af9f7008" providerId="ADAL" clId="{ACDB18E1-A248-4282-8CCD-F47461664578}" dt="2022-11-11T13:34:59.674" v="8428"/>
        <pc:sldMkLst>
          <pc:docMk/>
          <pc:sldMk cId="2030002649" sldId="448"/>
        </pc:sldMkLst>
        <pc:spChg chg="mod">
          <ac:chgData name="Erik Slump" userId="263fe8e7-0a40-4189-82d7-5426af9f7008" providerId="ADAL" clId="{ACDB18E1-A248-4282-8CCD-F47461664578}" dt="2022-11-09T19:24:20.991" v="2165" actId="20577"/>
          <ac:spMkLst>
            <pc:docMk/>
            <pc:sldMk cId="2030002649" sldId="448"/>
            <ac:spMk id="35" creationId="{00000000-0000-0000-0000-000000000000}"/>
          </ac:spMkLst>
        </pc:spChg>
        <pc:picChg chg="del">
          <ac:chgData name="Erik Slump" userId="263fe8e7-0a40-4189-82d7-5426af9f7008" providerId="ADAL" clId="{ACDB18E1-A248-4282-8CCD-F47461664578}" dt="2022-11-09T19:08:07.537" v="819" actId="478"/>
          <ac:picMkLst>
            <pc:docMk/>
            <pc:sldMk cId="2030002649" sldId="448"/>
            <ac:picMk id="7" creationId="{053E3E11-BE7C-81DF-EE02-5353CECC31C3}"/>
          </ac:picMkLst>
        </pc:picChg>
        <pc:picChg chg="add del mod">
          <ac:chgData name="Erik Slump" userId="263fe8e7-0a40-4189-82d7-5426af9f7008" providerId="ADAL" clId="{ACDB18E1-A248-4282-8CCD-F47461664578}" dt="2022-11-09T19:11:53.697" v="1194" actId="478"/>
          <ac:picMkLst>
            <pc:docMk/>
            <pc:sldMk cId="2030002649" sldId="448"/>
            <ac:picMk id="8" creationId="{C4D67D6C-88EB-3F0E-9AD1-CEFAAD3824C4}"/>
          </ac:picMkLst>
        </pc:picChg>
        <pc:picChg chg="add mod">
          <ac:chgData name="Erik Slump" userId="263fe8e7-0a40-4189-82d7-5426af9f7008" providerId="ADAL" clId="{ACDB18E1-A248-4282-8CCD-F47461664578}" dt="2022-11-09T19:12:14.908" v="1201" actId="1076"/>
          <ac:picMkLst>
            <pc:docMk/>
            <pc:sldMk cId="2030002649" sldId="448"/>
            <ac:picMk id="10" creationId="{77C16F7F-13DD-896B-E3D0-1D8183BFFF3E}"/>
          </ac:picMkLst>
        </pc:picChg>
      </pc:sldChg>
      <pc:sldChg chg="del">
        <pc:chgData name="Erik Slump" userId="263fe8e7-0a40-4189-82d7-5426af9f7008" providerId="ADAL" clId="{ACDB18E1-A248-4282-8CCD-F47461664578}" dt="2022-11-09T18:49:43.514" v="0" actId="47"/>
        <pc:sldMkLst>
          <pc:docMk/>
          <pc:sldMk cId="3946933455" sldId="448"/>
        </pc:sldMkLst>
      </pc:sldChg>
      <pc:sldChg chg="addSp delSp modSp add mod modAnim">
        <pc:chgData name="Erik Slump" userId="263fe8e7-0a40-4189-82d7-5426af9f7008" providerId="ADAL" clId="{ACDB18E1-A248-4282-8CCD-F47461664578}" dt="2022-11-11T13:35:04.684" v="8429"/>
        <pc:sldMkLst>
          <pc:docMk/>
          <pc:sldMk cId="2043912640" sldId="449"/>
        </pc:sldMkLst>
        <pc:spChg chg="mod">
          <ac:chgData name="Erik Slump" userId="263fe8e7-0a40-4189-82d7-5426af9f7008" providerId="ADAL" clId="{ACDB18E1-A248-4282-8CCD-F47461664578}" dt="2022-11-09T19:24:29.720" v="2184" actId="20577"/>
          <ac:spMkLst>
            <pc:docMk/>
            <pc:sldMk cId="2043912640" sldId="449"/>
            <ac:spMk id="35" creationId="{00000000-0000-0000-0000-000000000000}"/>
          </ac:spMkLst>
        </pc:spChg>
        <pc:picChg chg="add mod">
          <ac:chgData name="Erik Slump" userId="263fe8e7-0a40-4189-82d7-5426af9f7008" providerId="ADAL" clId="{ACDB18E1-A248-4282-8CCD-F47461664578}" dt="2022-11-09T19:15:40.676" v="1483" actId="14100"/>
          <ac:picMkLst>
            <pc:docMk/>
            <pc:sldMk cId="2043912640" sldId="449"/>
            <ac:picMk id="7" creationId="{A2080E13-C535-FC64-C368-95A425AF3B4F}"/>
          </ac:picMkLst>
        </pc:picChg>
        <pc:picChg chg="add mod">
          <ac:chgData name="Erik Slump" userId="263fe8e7-0a40-4189-82d7-5426af9f7008" providerId="ADAL" clId="{ACDB18E1-A248-4282-8CCD-F47461664578}" dt="2022-11-09T19:19:11.757" v="1603" actId="1076"/>
          <ac:picMkLst>
            <pc:docMk/>
            <pc:sldMk cId="2043912640" sldId="449"/>
            <ac:picMk id="9" creationId="{87B8EE20-6942-A34E-F23B-6BEA16C5B271}"/>
          </ac:picMkLst>
        </pc:picChg>
        <pc:picChg chg="del">
          <ac:chgData name="Erik Slump" userId="263fe8e7-0a40-4189-82d7-5426af9f7008" providerId="ADAL" clId="{ACDB18E1-A248-4282-8CCD-F47461664578}" dt="2022-11-09T19:14:59.660" v="1480" actId="478"/>
          <ac:picMkLst>
            <pc:docMk/>
            <pc:sldMk cId="2043912640" sldId="449"/>
            <ac:picMk id="10" creationId="{77C16F7F-13DD-896B-E3D0-1D8183BFFF3E}"/>
          </ac:picMkLst>
        </pc:picChg>
      </pc:sldChg>
      <pc:sldChg chg="del">
        <pc:chgData name="Erik Slump" userId="263fe8e7-0a40-4189-82d7-5426af9f7008" providerId="ADAL" clId="{ACDB18E1-A248-4282-8CCD-F47461664578}" dt="2022-11-09T18:49:43.514" v="0" actId="47"/>
        <pc:sldMkLst>
          <pc:docMk/>
          <pc:sldMk cId="3419244093" sldId="449"/>
        </pc:sldMkLst>
      </pc:sldChg>
      <pc:sldChg chg="del">
        <pc:chgData name="Erik Slump" userId="263fe8e7-0a40-4189-82d7-5426af9f7008" providerId="ADAL" clId="{ACDB18E1-A248-4282-8CCD-F47461664578}" dt="2022-11-09T18:49:43.514" v="0" actId="47"/>
        <pc:sldMkLst>
          <pc:docMk/>
          <pc:sldMk cId="10350119" sldId="450"/>
        </pc:sldMkLst>
      </pc:sldChg>
      <pc:sldChg chg="addSp delSp modSp add mod modAnim">
        <pc:chgData name="Erik Slump" userId="263fe8e7-0a40-4189-82d7-5426af9f7008" providerId="ADAL" clId="{ACDB18E1-A248-4282-8CCD-F47461664578}" dt="2022-11-11T13:35:11.629" v="8430"/>
        <pc:sldMkLst>
          <pc:docMk/>
          <pc:sldMk cId="4108829980" sldId="450"/>
        </pc:sldMkLst>
        <pc:spChg chg="mod">
          <ac:chgData name="Erik Slump" userId="263fe8e7-0a40-4189-82d7-5426af9f7008" providerId="ADAL" clId="{ACDB18E1-A248-4282-8CCD-F47461664578}" dt="2022-11-09T19:24:39.585" v="2205" actId="20577"/>
          <ac:spMkLst>
            <pc:docMk/>
            <pc:sldMk cId="4108829980" sldId="450"/>
            <ac:spMk id="35" creationId="{00000000-0000-0000-0000-000000000000}"/>
          </ac:spMkLst>
        </pc:spChg>
        <pc:picChg chg="del">
          <ac:chgData name="Erik Slump" userId="263fe8e7-0a40-4189-82d7-5426af9f7008" providerId="ADAL" clId="{ACDB18E1-A248-4282-8CCD-F47461664578}" dt="2022-11-09T19:20:12.989" v="1714" actId="478"/>
          <ac:picMkLst>
            <pc:docMk/>
            <pc:sldMk cId="4108829980" sldId="450"/>
            <ac:picMk id="7" creationId="{A2080E13-C535-FC64-C368-95A425AF3B4F}"/>
          </ac:picMkLst>
        </pc:picChg>
        <pc:picChg chg="add mod">
          <ac:chgData name="Erik Slump" userId="263fe8e7-0a40-4189-82d7-5426af9f7008" providerId="ADAL" clId="{ACDB18E1-A248-4282-8CCD-F47461664578}" dt="2022-11-09T19:20:17.261" v="1717" actId="1076"/>
          <ac:picMkLst>
            <pc:docMk/>
            <pc:sldMk cId="4108829980" sldId="450"/>
            <ac:picMk id="8" creationId="{8CA381A1-04FE-CE55-2D6B-CB949E98B27E}"/>
          </ac:picMkLst>
        </pc:picChg>
        <pc:picChg chg="del">
          <ac:chgData name="Erik Slump" userId="263fe8e7-0a40-4189-82d7-5426af9f7008" providerId="ADAL" clId="{ACDB18E1-A248-4282-8CCD-F47461664578}" dt="2022-11-09T19:20:13.773" v="1715" actId="478"/>
          <ac:picMkLst>
            <pc:docMk/>
            <pc:sldMk cId="4108829980" sldId="450"/>
            <ac:picMk id="9" creationId="{87B8EE20-6942-A34E-F23B-6BEA16C5B271}"/>
          </ac:picMkLst>
        </pc:picChg>
      </pc:sldChg>
      <pc:sldChg chg="del">
        <pc:chgData name="Erik Slump" userId="263fe8e7-0a40-4189-82d7-5426af9f7008" providerId="ADAL" clId="{ACDB18E1-A248-4282-8CCD-F47461664578}" dt="2022-11-09T18:49:43.514" v="0" actId="47"/>
        <pc:sldMkLst>
          <pc:docMk/>
          <pc:sldMk cId="2169574583" sldId="451"/>
        </pc:sldMkLst>
      </pc:sldChg>
      <pc:sldChg chg="delSp modSp add mod modAnim">
        <pc:chgData name="Erik Slump" userId="263fe8e7-0a40-4189-82d7-5426af9f7008" providerId="ADAL" clId="{ACDB18E1-A248-4282-8CCD-F47461664578}" dt="2022-11-11T13:35:52.914" v="8449"/>
        <pc:sldMkLst>
          <pc:docMk/>
          <pc:sldMk cId="2570232266" sldId="451"/>
        </pc:sldMkLst>
        <pc:spChg chg="mod">
          <ac:chgData name="Erik Slump" userId="263fe8e7-0a40-4189-82d7-5426af9f7008" providerId="ADAL" clId="{ACDB18E1-A248-4282-8CCD-F47461664578}" dt="2022-11-09T19:45:06.873" v="3848" actId="20577"/>
          <ac:spMkLst>
            <pc:docMk/>
            <pc:sldMk cId="2570232266" sldId="451"/>
            <ac:spMk id="35" creationId="{00000000-0000-0000-0000-000000000000}"/>
          </ac:spMkLst>
        </pc:spChg>
        <pc:spChg chg="mod">
          <ac:chgData name="Erik Slump" userId="263fe8e7-0a40-4189-82d7-5426af9f7008" providerId="ADAL" clId="{ACDB18E1-A248-4282-8CCD-F47461664578}" dt="2022-11-09T20:55:27.867" v="8411" actId="20577"/>
          <ac:spMkLst>
            <pc:docMk/>
            <pc:sldMk cId="2570232266" sldId="451"/>
            <ac:spMk id="59" creationId="{00000000-0000-0000-0000-000000000000}"/>
          </ac:spMkLst>
        </pc:spChg>
        <pc:picChg chg="del">
          <ac:chgData name="Erik Slump" userId="263fe8e7-0a40-4189-82d7-5426af9f7008" providerId="ADAL" clId="{ACDB18E1-A248-4282-8CCD-F47461664578}" dt="2022-11-09T19:23:18.505" v="2127" actId="478"/>
          <ac:picMkLst>
            <pc:docMk/>
            <pc:sldMk cId="2570232266" sldId="451"/>
            <ac:picMk id="8" creationId="{8CA381A1-04FE-CE55-2D6B-CB949E98B27E}"/>
          </ac:picMkLst>
        </pc:picChg>
      </pc:sldChg>
      <pc:sldChg chg="modSp add mod ord modAnim">
        <pc:chgData name="Erik Slump" userId="263fe8e7-0a40-4189-82d7-5426af9f7008" providerId="ADAL" clId="{ACDB18E1-A248-4282-8CCD-F47461664578}" dt="2022-11-11T13:36:09.610" v="8454"/>
        <pc:sldMkLst>
          <pc:docMk/>
          <pc:sldMk cId="3905599320" sldId="452"/>
        </pc:sldMkLst>
        <pc:spChg chg="mod">
          <ac:chgData name="Erik Slump" userId="263fe8e7-0a40-4189-82d7-5426af9f7008" providerId="ADAL" clId="{ACDB18E1-A248-4282-8CCD-F47461664578}" dt="2022-11-09T19:45:31.100" v="3849" actId="20577"/>
          <ac:spMkLst>
            <pc:docMk/>
            <pc:sldMk cId="3905599320" sldId="452"/>
            <ac:spMk id="35" creationId="{00000000-0000-0000-0000-000000000000}"/>
          </ac:spMkLst>
        </pc:spChg>
        <pc:spChg chg="mod">
          <ac:chgData name="Erik Slump" userId="263fe8e7-0a40-4189-82d7-5426af9f7008" providerId="ADAL" clId="{ACDB18E1-A248-4282-8CCD-F47461664578}" dt="2022-11-09T20:55:51.709" v="8421" actId="20577"/>
          <ac:spMkLst>
            <pc:docMk/>
            <pc:sldMk cId="3905599320" sldId="452"/>
            <ac:spMk id="59" creationId="{00000000-0000-0000-0000-000000000000}"/>
          </ac:spMkLst>
        </pc:spChg>
      </pc:sldChg>
      <pc:sldChg chg="del">
        <pc:chgData name="Erik Slump" userId="263fe8e7-0a40-4189-82d7-5426af9f7008" providerId="ADAL" clId="{ACDB18E1-A248-4282-8CCD-F47461664578}" dt="2022-11-09T18:49:43.514" v="0" actId="47"/>
        <pc:sldMkLst>
          <pc:docMk/>
          <pc:sldMk cId="4173762010" sldId="452"/>
        </pc:sldMkLst>
      </pc:sldChg>
      <pc:sldChg chg="del">
        <pc:chgData name="Erik Slump" userId="263fe8e7-0a40-4189-82d7-5426af9f7008" providerId="ADAL" clId="{ACDB18E1-A248-4282-8CCD-F47461664578}" dt="2022-11-09T18:49:43.514" v="0" actId="47"/>
        <pc:sldMkLst>
          <pc:docMk/>
          <pc:sldMk cId="1091551812" sldId="453"/>
        </pc:sldMkLst>
      </pc:sldChg>
      <pc:sldChg chg="modSp add mod modAnim">
        <pc:chgData name="Erik Slump" userId="263fe8e7-0a40-4189-82d7-5426af9f7008" providerId="ADAL" clId="{ACDB18E1-A248-4282-8CCD-F47461664578}" dt="2022-11-11T13:36:06.645" v="8453"/>
        <pc:sldMkLst>
          <pc:docMk/>
          <pc:sldMk cId="2758065948" sldId="453"/>
        </pc:sldMkLst>
        <pc:spChg chg="mod">
          <ac:chgData name="Erik Slump" userId="263fe8e7-0a40-4189-82d7-5426af9f7008" providerId="ADAL" clId="{ACDB18E1-A248-4282-8CCD-F47461664578}" dt="2022-11-09T19:39:25.934" v="3316" actId="20577"/>
          <ac:spMkLst>
            <pc:docMk/>
            <pc:sldMk cId="2758065948" sldId="453"/>
            <ac:spMk id="35" creationId="{00000000-0000-0000-0000-000000000000}"/>
          </ac:spMkLst>
        </pc:spChg>
        <pc:spChg chg="mod">
          <ac:chgData name="Erik Slump" userId="263fe8e7-0a40-4189-82d7-5426af9f7008" providerId="ADAL" clId="{ACDB18E1-A248-4282-8CCD-F47461664578}" dt="2022-11-09T20:55:46.071" v="8419" actId="20577"/>
          <ac:spMkLst>
            <pc:docMk/>
            <pc:sldMk cId="2758065948" sldId="453"/>
            <ac:spMk id="59" creationId="{00000000-0000-0000-0000-000000000000}"/>
          </ac:spMkLst>
        </pc:spChg>
      </pc:sldChg>
      <pc:sldChg chg="modSp add mod modAnim">
        <pc:chgData name="Erik Slump" userId="263fe8e7-0a40-4189-82d7-5426af9f7008" providerId="ADAL" clId="{ACDB18E1-A248-4282-8CCD-F47461664578}" dt="2022-11-11T13:35:59.201" v="8451"/>
        <pc:sldMkLst>
          <pc:docMk/>
          <pc:sldMk cId="591020391" sldId="454"/>
        </pc:sldMkLst>
        <pc:spChg chg="mod">
          <ac:chgData name="Erik Slump" userId="263fe8e7-0a40-4189-82d7-5426af9f7008" providerId="ADAL" clId="{ACDB18E1-A248-4282-8CCD-F47461664578}" dt="2022-11-09T20:55:38.157" v="8415" actId="20577"/>
          <ac:spMkLst>
            <pc:docMk/>
            <pc:sldMk cId="591020391" sldId="454"/>
            <ac:spMk id="59" creationId="{00000000-0000-0000-0000-000000000000}"/>
          </ac:spMkLst>
        </pc:spChg>
      </pc:sldChg>
      <pc:sldChg chg="del">
        <pc:chgData name="Erik Slump" userId="263fe8e7-0a40-4189-82d7-5426af9f7008" providerId="ADAL" clId="{ACDB18E1-A248-4282-8CCD-F47461664578}" dt="2022-11-09T18:49:43.514" v="0" actId="47"/>
        <pc:sldMkLst>
          <pc:docMk/>
          <pc:sldMk cId="1172976915" sldId="454"/>
        </pc:sldMkLst>
      </pc:sldChg>
      <pc:sldChg chg="del">
        <pc:chgData name="Erik Slump" userId="263fe8e7-0a40-4189-82d7-5426af9f7008" providerId="ADAL" clId="{ACDB18E1-A248-4282-8CCD-F47461664578}" dt="2022-11-09T18:49:43.514" v="0" actId="47"/>
        <pc:sldMkLst>
          <pc:docMk/>
          <pc:sldMk cId="2648586493" sldId="455"/>
        </pc:sldMkLst>
      </pc:sldChg>
      <pc:sldChg chg="modSp add mod modAnim">
        <pc:chgData name="Erik Slump" userId="263fe8e7-0a40-4189-82d7-5426af9f7008" providerId="ADAL" clId="{ACDB18E1-A248-4282-8CCD-F47461664578}" dt="2022-11-11T13:36:02.489" v="8452"/>
        <pc:sldMkLst>
          <pc:docMk/>
          <pc:sldMk cId="4208533005" sldId="455"/>
        </pc:sldMkLst>
        <pc:spChg chg="mod">
          <ac:chgData name="Erik Slump" userId="263fe8e7-0a40-4189-82d7-5426af9f7008" providerId="ADAL" clId="{ACDB18E1-A248-4282-8CCD-F47461664578}" dt="2022-11-09T19:49:08.603" v="4280" actId="20577"/>
          <ac:spMkLst>
            <pc:docMk/>
            <pc:sldMk cId="4208533005" sldId="455"/>
            <ac:spMk id="35" creationId="{00000000-0000-0000-0000-000000000000}"/>
          </ac:spMkLst>
        </pc:spChg>
        <pc:spChg chg="mod">
          <ac:chgData name="Erik Slump" userId="263fe8e7-0a40-4189-82d7-5426af9f7008" providerId="ADAL" clId="{ACDB18E1-A248-4282-8CCD-F47461664578}" dt="2022-11-09T20:55:42.044" v="8417" actId="20577"/>
          <ac:spMkLst>
            <pc:docMk/>
            <pc:sldMk cId="4208533005" sldId="455"/>
            <ac:spMk id="59" creationId="{00000000-0000-0000-0000-000000000000}"/>
          </ac:spMkLst>
        </pc:spChg>
      </pc:sldChg>
      <pc:sldChg chg="del">
        <pc:chgData name="Erik Slump" userId="263fe8e7-0a40-4189-82d7-5426af9f7008" providerId="ADAL" clId="{ACDB18E1-A248-4282-8CCD-F47461664578}" dt="2022-11-09T18:49:43.514" v="0" actId="47"/>
        <pc:sldMkLst>
          <pc:docMk/>
          <pc:sldMk cId="596012273" sldId="456"/>
        </pc:sldMkLst>
      </pc:sldChg>
      <pc:sldChg chg="modSp add mod modAnim">
        <pc:chgData name="Erik Slump" userId="263fe8e7-0a40-4189-82d7-5426af9f7008" providerId="ADAL" clId="{ACDB18E1-A248-4282-8CCD-F47461664578}" dt="2022-11-11T13:36:12.626" v="8455"/>
        <pc:sldMkLst>
          <pc:docMk/>
          <pc:sldMk cId="2759105039" sldId="456"/>
        </pc:sldMkLst>
        <pc:spChg chg="mod">
          <ac:chgData name="Erik Slump" userId="263fe8e7-0a40-4189-82d7-5426af9f7008" providerId="ADAL" clId="{ACDB18E1-A248-4282-8CCD-F47461664578}" dt="2022-11-09T19:51:41.076" v="4599" actId="20577"/>
          <ac:spMkLst>
            <pc:docMk/>
            <pc:sldMk cId="2759105039" sldId="456"/>
            <ac:spMk id="35" creationId="{00000000-0000-0000-0000-000000000000}"/>
          </ac:spMkLst>
        </pc:spChg>
        <pc:spChg chg="mod">
          <ac:chgData name="Erik Slump" userId="263fe8e7-0a40-4189-82d7-5426af9f7008" providerId="ADAL" clId="{ACDB18E1-A248-4282-8CCD-F47461664578}" dt="2022-11-09T20:55:56.334" v="8423" actId="20577"/>
          <ac:spMkLst>
            <pc:docMk/>
            <pc:sldMk cId="2759105039" sldId="456"/>
            <ac:spMk id="59" creationId="{00000000-0000-0000-0000-000000000000}"/>
          </ac:spMkLst>
        </pc:spChg>
      </pc:sldChg>
      <pc:sldChg chg="modSp add mod modAnim">
        <pc:chgData name="Erik Slump" userId="263fe8e7-0a40-4189-82d7-5426af9f7008" providerId="ADAL" clId="{ACDB18E1-A248-4282-8CCD-F47461664578}" dt="2022-11-11T13:35:56.171" v="8450"/>
        <pc:sldMkLst>
          <pc:docMk/>
          <pc:sldMk cId="2626065911" sldId="457"/>
        </pc:sldMkLst>
        <pc:spChg chg="mod">
          <ac:chgData name="Erik Slump" userId="263fe8e7-0a40-4189-82d7-5426af9f7008" providerId="ADAL" clId="{ACDB18E1-A248-4282-8CCD-F47461664578}" dt="2022-11-09T19:54:49.254" v="4995" actId="20577"/>
          <ac:spMkLst>
            <pc:docMk/>
            <pc:sldMk cId="2626065911" sldId="457"/>
            <ac:spMk id="35" creationId="{00000000-0000-0000-0000-000000000000}"/>
          </ac:spMkLst>
        </pc:spChg>
        <pc:spChg chg="mod">
          <ac:chgData name="Erik Slump" userId="263fe8e7-0a40-4189-82d7-5426af9f7008" providerId="ADAL" clId="{ACDB18E1-A248-4282-8CCD-F47461664578}" dt="2022-11-09T20:55:33.101" v="8413" actId="20577"/>
          <ac:spMkLst>
            <pc:docMk/>
            <pc:sldMk cId="2626065911" sldId="457"/>
            <ac:spMk id="59" creationId="{00000000-0000-0000-0000-000000000000}"/>
          </ac:spMkLst>
        </pc:spChg>
      </pc:sldChg>
      <pc:sldChg chg="del">
        <pc:chgData name="Erik Slump" userId="263fe8e7-0a40-4189-82d7-5426af9f7008" providerId="ADAL" clId="{ACDB18E1-A248-4282-8CCD-F47461664578}" dt="2022-11-09T18:49:43.514" v="0" actId="47"/>
        <pc:sldMkLst>
          <pc:docMk/>
          <pc:sldMk cId="3160586633" sldId="457"/>
        </pc:sldMkLst>
      </pc:sldChg>
      <pc:sldChg chg="delSp modSp add mod modAnim">
        <pc:chgData name="Erik Slump" userId="263fe8e7-0a40-4189-82d7-5426af9f7008" providerId="ADAL" clId="{ACDB18E1-A248-4282-8CCD-F47461664578}" dt="2022-11-11T13:35:15.373" v="8431"/>
        <pc:sldMkLst>
          <pc:docMk/>
          <pc:sldMk cId="481254282" sldId="458"/>
        </pc:sldMkLst>
        <pc:spChg chg="mod">
          <ac:chgData name="Erik Slump" userId="263fe8e7-0a40-4189-82d7-5426af9f7008" providerId="ADAL" clId="{ACDB18E1-A248-4282-8CCD-F47461664578}" dt="2022-11-09T19:58:01.043" v="5373" actId="20577"/>
          <ac:spMkLst>
            <pc:docMk/>
            <pc:sldMk cId="481254282" sldId="458"/>
            <ac:spMk id="35" creationId="{00000000-0000-0000-0000-000000000000}"/>
          </ac:spMkLst>
        </pc:spChg>
        <pc:picChg chg="del">
          <ac:chgData name="Erik Slump" userId="263fe8e7-0a40-4189-82d7-5426af9f7008" providerId="ADAL" clId="{ACDB18E1-A248-4282-8CCD-F47461664578}" dt="2022-11-09T19:55:26.898" v="4997" actId="478"/>
          <ac:picMkLst>
            <pc:docMk/>
            <pc:sldMk cId="481254282" sldId="458"/>
            <ac:picMk id="8" creationId="{8CA381A1-04FE-CE55-2D6B-CB949E98B27E}"/>
          </ac:picMkLst>
        </pc:picChg>
      </pc:sldChg>
      <pc:sldChg chg="del">
        <pc:chgData name="Erik Slump" userId="263fe8e7-0a40-4189-82d7-5426af9f7008" providerId="ADAL" clId="{ACDB18E1-A248-4282-8CCD-F47461664578}" dt="2022-11-09T18:49:43.514" v="0" actId="47"/>
        <pc:sldMkLst>
          <pc:docMk/>
          <pc:sldMk cId="3285397718" sldId="458"/>
        </pc:sldMkLst>
      </pc:sldChg>
      <pc:sldChg chg="del">
        <pc:chgData name="Erik Slump" userId="263fe8e7-0a40-4189-82d7-5426af9f7008" providerId="ADAL" clId="{ACDB18E1-A248-4282-8CCD-F47461664578}" dt="2022-11-09T18:49:43.514" v="0" actId="47"/>
        <pc:sldMkLst>
          <pc:docMk/>
          <pc:sldMk cId="499680342" sldId="459"/>
        </pc:sldMkLst>
      </pc:sldChg>
      <pc:sldChg chg="addSp modSp add mod modAnim">
        <pc:chgData name="Erik Slump" userId="263fe8e7-0a40-4189-82d7-5426af9f7008" providerId="ADAL" clId="{ACDB18E1-A248-4282-8CCD-F47461664578}" dt="2022-11-11T13:35:18.612" v="8433"/>
        <pc:sldMkLst>
          <pc:docMk/>
          <pc:sldMk cId="2219712618" sldId="459"/>
        </pc:sldMkLst>
        <pc:spChg chg="mod">
          <ac:chgData name="Erik Slump" userId="263fe8e7-0a40-4189-82d7-5426af9f7008" providerId="ADAL" clId="{ACDB18E1-A248-4282-8CCD-F47461664578}" dt="2022-11-09T20:02:39.104" v="5500" actId="20577"/>
          <ac:spMkLst>
            <pc:docMk/>
            <pc:sldMk cId="2219712618" sldId="459"/>
            <ac:spMk id="35" creationId="{00000000-0000-0000-0000-000000000000}"/>
          </ac:spMkLst>
        </pc:spChg>
        <pc:picChg chg="add mod">
          <ac:chgData name="Erik Slump" userId="263fe8e7-0a40-4189-82d7-5426af9f7008" providerId="ADAL" clId="{ACDB18E1-A248-4282-8CCD-F47461664578}" dt="2022-11-09T20:00:48.623" v="5376" actId="1076"/>
          <ac:picMkLst>
            <pc:docMk/>
            <pc:sldMk cId="2219712618" sldId="459"/>
            <ac:picMk id="7" creationId="{31854598-8433-78B5-6965-50CCF7E31235}"/>
          </ac:picMkLst>
        </pc:picChg>
      </pc:sldChg>
      <pc:sldChg chg="del">
        <pc:chgData name="Erik Slump" userId="263fe8e7-0a40-4189-82d7-5426af9f7008" providerId="ADAL" clId="{ACDB18E1-A248-4282-8CCD-F47461664578}" dt="2022-11-09T18:49:43.514" v="0" actId="47"/>
        <pc:sldMkLst>
          <pc:docMk/>
          <pc:sldMk cId="1850860803" sldId="460"/>
        </pc:sldMkLst>
      </pc:sldChg>
      <pc:sldChg chg="modSp add mod modAnim">
        <pc:chgData name="Erik Slump" userId="263fe8e7-0a40-4189-82d7-5426af9f7008" providerId="ADAL" clId="{ACDB18E1-A248-4282-8CCD-F47461664578}" dt="2022-11-11T13:36:15.571" v="8456"/>
        <pc:sldMkLst>
          <pc:docMk/>
          <pc:sldMk cId="2111062480" sldId="460"/>
        </pc:sldMkLst>
        <pc:spChg chg="mod">
          <ac:chgData name="Erik Slump" userId="263fe8e7-0a40-4189-82d7-5426af9f7008" providerId="ADAL" clId="{ACDB18E1-A248-4282-8CCD-F47461664578}" dt="2022-11-09T20:03:58.920" v="5670" actId="20577"/>
          <ac:spMkLst>
            <pc:docMk/>
            <pc:sldMk cId="2111062480" sldId="460"/>
            <ac:spMk id="35" creationId="{00000000-0000-0000-0000-000000000000}"/>
          </ac:spMkLst>
        </pc:spChg>
        <pc:spChg chg="mod">
          <ac:chgData name="Erik Slump" userId="263fe8e7-0a40-4189-82d7-5426af9f7008" providerId="ADAL" clId="{ACDB18E1-A248-4282-8CCD-F47461664578}" dt="2022-11-09T20:05:34.706" v="5689" actId="20577"/>
          <ac:spMkLst>
            <pc:docMk/>
            <pc:sldMk cId="2111062480" sldId="460"/>
            <ac:spMk id="59" creationId="{00000000-0000-0000-0000-000000000000}"/>
          </ac:spMkLst>
        </pc:spChg>
      </pc:sldChg>
      <pc:sldChg chg="del">
        <pc:chgData name="Erik Slump" userId="263fe8e7-0a40-4189-82d7-5426af9f7008" providerId="ADAL" clId="{ACDB18E1-A248-4282-8CCD-F47461664578}" dt="2022-11-09T18:49:43.514" v="0" actId="47"/>
        <pc:sldMkLst>
          <pc:docMk/>
          <pc:sldMk cId="712653113" sldId="461"/>
        </pc:sldMkLst>
      </pc:sldChg>
      <pc:sldChg chg="add del">
        <pc:chgData name="Erik Slump" userId="263fe8e7-0a40-4189-82d7-5426af9f7008" providerId="ADAL" clId="{ACDB18E1-A248-4282-8CCD-F47461664578}" dt="2022-11-09T20:08:51.344" v="5905" actId="47"/>
        <pc:sldMkLst>
          <pc:docMk/>
          <pc:sldMk cId="2896504068" sldId="461"/>
        </pc:sldMkLst>
      </pc:sldChg>
      <pc:sldChg chg="del">
        <pc:chgData name="Erik Slump" userId="263fe8e7-0a40-4189-82d7-5426af9f7008" providerId="ADAL" clId="{ACDB18E1-A248-4282-8CCD-F47461664578}" dt="2022-11-09T18:49:43.514" v="0" actId="47"/>
        <pc:sldMkLst>
          <pc:docMk/>
          <pc:sldMk cId="1021279666" sldId="462"/>
        </pc:sldMkLst>
      </pc:sldChg>
      <pc:sldChg chg="modSp add mod modAnim">
        <pc:chgData name="Erik Slump" userId="263fe8e7-0a40-4189-82d7-5426af9f7008" providerId="ADAL" clId="{ACDB18E1-A248-4282-8CCD-F47461664578}" dt="2022-11-11T13:36:20.403" v="8457"/>
        <pc:sldMkLst>
          <pc:docMk/>
          <pc:sldMk cId="3666311256" sldId="462"/>
        </pc:sldMkLst>
        <pc:spChg chg="mod">
          <ac:chgData name="Erik Slump" userId="263fe8e7-0a40-4189-82d7-5426af9f7008" providerId="ADAL" clId="{ACDB18E1-A248-4282-8CCD-F47461664578}" dt="2022-11-09T20:07:48.928" v="5799" actId="20577"/>
          <ac:spMkLst>
            <pc:docMk/>
            <pc:sldMk cId="3666311256" sldId="462"/>
            <ac:spMk id="35" creationId="{00000000-0000-0000-0000-000000000000}"/>
          </ac:spMkLst>
        </pc:spChg>
        <pc:spChg chg="mod">
          <ac:chgData name="Erik Slump" userId="263fe8e7-0a40-4189-82d7-5426af9f7008" providerId="ADAL" clId="{ACDB18E1-A248-4282-8CCD-F47461664578}" dt="2022-11-09T20:07:14.933" v="5696" actId="20577"/>
          <ac:spMkLst>
            <pc:docMk/>
            <pc:sldMk cId="3666311256" sldId="462"/>
            <ac:spMk id="59" creationId="{00000000-0000-0000-0000-000000000000}"/>
          </ac:spMkLst>
        </pc:spChg>
      </pc:sldChg>
      <pc:sldChg chg="modSp add mod modAnim">
        <pc:chgData name="Erik Slump" userId="263fe8e7-0a40-4189-82d7-5426af9f7008" providerId="ADAL" clId="{ACDB18E1-A248-4282-8CCD-F47461664578}" dt="2022-11-11T13:36:23.579" v="8458"/>
        <pc:sldMkLst>
          <pc:docMk/>
          <pc:sldMk cId="738240181" sldId="463"/>
        </pc:sldMkLst>
        <pc:spChg chg="mod">
          <ac:chgData name="Erik Slump" userId="263fe8e7-0a40-4189-82d7-5426af9f7008" providerId="ADAL" clId="{ACDB18E1-A248-4282-8CCD-F47461664578}" dt="2022-11-09T20:08:30.485" v="5904" actId="20577"/>
          <ac:spMkLst>
            <pc:docMk/>
            <pc:sldMk cId="738240181" sldId="463"/>
            <ac:spMk id="35" creationId="{00000000-0000-0000-0000-000000000000}"/>
          </ac:spMkLst>
        </pc:spChg>
        <pc:spChg chg="mod">
          <ac:chgData name="Erik Slump" userId="263fe8e7-0a40-4189-82d7-5426af9f7008" providerId="ADAL" clId="{ACDB18E1-A248-4282-8CCD-F47461664578}" dt="2022-11-09T20:07:59.928" v="5817" actId="20577"/>
          <ac:spMkLst>
            <pc:docMk/>
            <pc:sldMk cId="738240181" sldId="463"/>
            <ac:spMk id="59" creationId="{00000000-0000-0000-0000-000000000000}"/>
          </ac:spMkLst>
        </pc:spChg>
      </pc:sldChg>
      <pc:sldChg chg="del">
        <pc:chgData name="Erik Slump" userId="263fe8e7-0a40-4189-82d7-5426af9f7008" providerId="ADAL" clId="{ACDB18E1-A248-4282-8CCD-F47461664578}" dt="2022-11-09T18:49:43.514" v="0" actId="47"/>
        <pc:sldMkLst>
          <pc:docMk/>
          <pc:sldMk cId="2903382213" sldId="463"/>
        </pc:sldMkLst>
      </pc:sldChg>
      <pc:sldChg chg="addSp delSp modSp add mod modAnim">
        <pc:chgData name="Erik Slump" userId="263fe8e7-0a40-4189-82d7-5426af9f7008" providerId="ADAL" clId="{ACDB18E1-A248-4282-8CCD-F47461664578}" dt="2022-11-11T13:35:22.653" v="8437"/>
        <pc:sldMkLst>
          <pc:docMk/>
          <pc:sldMk cId="2983121657" sldId="464"/>
        </pc:sldMkLst>
        <pc:spChg chg="mod">
          <ac:chgData name="Erik Slump" userId="263fe8e7-0a40-4189-82d7-5426af9f7008" providerId="ADAL" clId="{ACDB18E1-A248-4282-8CCD-F47461664578}" dt="2022-11-09T20:23:39.573" v="6319" actId="20577"/>
          <ac:spMkLst>
            <pc:docMk/>
            <pc:sldMk cId="2983121657" sldId="464"/>
            <ac:spMk id="35" creationId="{00000000-0000-0000-0000-000000000000}"/>
          </ac:spMkLst>
        </pc:spChg>
        <pc:spChg chg="mod">
          <ac:chgData name="Erik Slump" userId="263fe8e7-0a40-4189-82d7-5426af9f7008" providerId="ADAL" clId="{ACDB18E1-A248-4282-8CCD-F47461664578}" dt="2022-11-09T20:20:57.130" v="5940" actId="20577"/>
          <ac:spMkLst>
            <pc:docMk/>
            <pc:sldMk cId="2983121657" sldId="464"/>
            <ac:spMk id="59" creationId="{00000000-0000-0000-0000-000000000000}"/>
          </ac:spMkLst>
        </pc:spChg>
        <pc:picChg chg="del">
          <ac:chgData name="Erik Slump" userId="263fe8e7-0a40-4189-82d7-5426af9f7008" providerId="ADAL" clId="{ACDB18E1-A248-4282-8CCD-F47461664578}" dt="2022-11-09T20:20:47.370" v="5924" actId="478"/>
          <ac:picMkLst>
            <pc:docMk/>
            <pc:sldMk cId="2983121657" sldId="464"/>
            <ac:picMk id="7" creationId="{31854598-8433-78B5-6965-50CCF7E31235}"/>
          </ac:picMkLst>
        </pc:picChg>
        <pc:picChg chg="add mod">
          <ac:chgData name="Erik Slump" userId="263fe8e7-0a40-4189-82d7-5426af9f7008" providerId="ADAL" clId="{ACDB18E1-A248-4282-8CCD-F47461664578}" dt="2022-11-09T20:21:54.101" v="5943" actId="14100"/>
          <ac:picMkLst>
            <pc:docMk/>
            <pc:sldMk cId="2983121657" sldId="464"/>
            <ac:picMk id="8" creationId="{6F4853A9-814B-3F36-95AA-155206B6C450}"/>
          </ac:picMkLst>
        </pc:picChg>
      </pc:sldChg>
      <pc:sldChg chg="del">
        <pc:chgData name="Erik Slump" userId="263fe8e7-0a40-4189-82d7-5426af9f7008" providerId="ADAL" clId="{ACDB18E1-A248-4282-8CCD-F47461664578}" dt="2022-11-09T18:49:43.514" v="0" actId="47"/>
        <pc:sldMkLst>
          <pc:docMk/>
          <pc:sldMk cId="4198610958" sldId="464"/>
        </pc:sldMkLst>
      </pc:sldChg>
      <pc:sldChg chg="del">
        <pc:chgData name="Erik Slump" userId="263fe8e7-0a40-4189-82d7-5426af9f7008" providerId="ADAL" clId="{ACDB18E1-A248-4282-8CCD-F47461664578}" dt="2022-11-09T18:49:43.514" v="0" actId="47"/>
        <pc:sldMkLst>
          <pc:docMk/>
          <pc:sldMk cId="3570877368" sldId="465"/>
        </pc:sldMkLst>
      </pc:sldChg>
      <pc:sldChg chg="addSp delSp modSp add mod modAnim">
        <pc:chgData name="Erik Slump" userId="263fe8e7-0a40-4189-82d7-5426af9f7008" providerId="ADAL" clId="{ACDB18E1-A248-4282-8CCD-F47461664578}" dt="2022-11-11T13:35:27.285" v="8443"/>
        <pc:sldMkLst>
          <pc:docMk/>
          <pc:sldMk cId="3977207431" sldId="465"/>
        </pc:sldMkLst>
        <pc:spChg chg="mod">
          <ac:chgData name="Erik Slump" userId="263fe8e7-0a40-4189-82d7-5426af9f7008" providerId="ADAL" clId="{ACDB18E1-A248-4282-8CCD-F47461664578}" dt="2022-11-09T20:33:51.980" v="6884" actId="20577"/>
          <ac:spMkLst>
            <pc:docMk/>
            <pc:sldMk cId="3977207431" sldId="465"/>
            <ac:spMk id="35" creationId="{00000000-0000-0000-0000-000000000000}"/>
          </ac:spMkLst>
        </pc:spChg>
        <pc:picChg chg="add del mod">
          <ac:chgData name="Erik Slump" userId="263fe8e7-0a40-4189-82d7-5426af9f7008" providerId="ADAL" clId="{ACDB18E1-A248-4282-8CCD-F47461664578}" dt="2022-11-09T20:26:17.181" v="6370" actId="22"/>
          <ac:picMkLst>
            <pc:docMk/>
            <pc:sldMk cId="3977207431" sldId="465"/>
            <ac:picMk id="7" creationId="{CB024404-F157-1333-3A55-BFF2B1ABF765}"/>
          </ac:picMkLst>
        </pc:picChg>
        <pc:picChg chg="del">
          <ac:chgData name="Erik Slump" userId="263fe8e7-0a40-4189-82d7-5426af9f7008" providerId="ADAL" clId="{ACDB18E1-A248-4282-8CCD-F47461664578}" dt="2022-11-09T20:23:47.796" v="6321" actId="478"/>
          <ac:picMkLst>
            <pc:docMk/>
            <pc:sldMk cId="3977207431" sldId="465"/>
            <ac:picMk id="8" creationId="{6F4853A9-814B-3F36-95AA-155206B6C450}"/>
          </ac:picMkLst>
        </pc:picChg>
        <pc:picChg chg="add mod">
          <ac:chgData name="Erik Slump" userId="263fe8e7-0a40-4189-82d7-5426af9f7008" providerId="ADAL" clId="{ACDB18E1-A248-4282-8CCD-F47461664578}" dt="2022-11-09T20:26:28.994" v="6372" actId="1076"/>
          <ac:picMkLst>
            <pc:docMk/>
            <pc:sldMk cId="3977207431" sldId="465"/>
            <ac:picMk id="10" creationId="{4E186CA4-9144-FC12-67FC-073A06E7F1FB}"/>
          </ac:picMkLst>
        </pc:picChg>
      </pc:sldChg>
      <pc:sldChg chg="addSp delSp modSp add mod modAnim">
        <pc:chgData name="Erik Slump" userId="263fe8e7-0a40-4189-82d7-5426af9f7008" providerId="ADAL" clId="{ACDB18E1-A248-4282-8CCD-F47461664578}" dt="2022-11-11T13:35:34.374" v="8444"/>
        <pc:sldMkLst>
          <pc:docMk/>
          <pc:sldMk cId="724017677" sldId="466"/>
        </pc:sldMkLst>
        <pc:spChg chg="mod">
          <ac:chgData name="Erik Slump" userId="263fe8e7-0a40-4189-82d7-5426af9f7008" providerId="ADAL" clId="{ACDB18E1-A248-4282-8CCD-F47461664578}" dt="2022-11-09T20:37:19.826" v="7178" actId="20577"/>
          <ac:spMkLst>
            <pc:docMk/>
            <pc:sldMk cId="724017677" sldId="466"/>
            <ac:spMk id="35" creationId="{00000000-0000-0000-0000-000000000000}"/>
          </ac:spMkLst>
        </pc:spChg>
        <pc:picChg chg="add mod">
          <ac:chgData name="Erik Slump" userId="263fe8e7-0a40-4189-82d7-5426af9f7008" providerId="ADAL" clId="{ACDB18E1-A248-4282-8CCD-F47461664578}" dt="2022-11-09T20:35:14.952" v="7058" actId="1076"/>
          <ac:picMkLst>
            <pc:docMk/>
            <pc:sldMk cId="724017677" sldId="466"/>
            <ac:picMk id="7" creationId="{9B12C925-688E-CC85-D1AA-DCE1ED39610D}"/>
          </ac:picMkLst>
        </pc:picChg>
        <pc:picChg chg="del">
          <ac:chgData name="Erik Slump" userId="263fe8e7-0a40-4189-82d7-5426af9f7008" providerId="ADAL" clId="{ACDB18E1-A248-4282-8CCD-F47461664578}" dt="2022-11-09T20:27:53.374" v="6564" actId="478"/>
          <ac:picMkLst>
            <pc:docMk/>
            <pc:sldMk cId="724017677" sldId="466"/>
            <ac:picMk id="10" creationId="{4E186CA4-9144-FC12-67FC-073A06E7F1FB}"/>
          </ac:picMkLst>
        </pc:picChg>
      </pc:sldChg>
      <pc:sldChg chg="del">
        <pc:chgData name="Erik Slump" userId="263fe8e7-0a40-4189-82d7-5426af9f7008" providerId="ADAL" clId="{ACDB18E1-A248-4282-8CCD-F47461664578}" dt="2022-11-09T18:49:43.514" v="0" actId="47"/>
        <pc:sldMkLst>
          <pc:docMk/>
          <pc:sldMk cId="1132553664" sldId="466"/>
        </pc:sldMkLst>
      </pc:sldChg>
      <pc:sldChg chg="addSp delSp modSp add mod modAnim">
        <pc:chgData name="Erik Slump" userId="263fe8e7-0a40-4189-82d7-5426af9f7008" providerId="ADAL" clId="{ACDB18E1-A248-4282-8CCD-F47461664578}" dt="2022-11-11T13:35:38.055" v="8445"/>
        <pc:sldMkLst>
          <pc:docMk/>
          <pc:sldMk cId="234509916" sldId="467"/>
        </pc:sldMkLst>
        <pc:spChg chg="mod">
          <ac:chgData name="Erik Slump" userId="263fe8e7-0a40-4189-82d7-5426af9f7008" providerId="ADAL" clId="{ACDB18E1-A248-4282-8CCD-F47461664578}" dt="2022-11-09T20:38:32.896" v="7356" actId="20577"/>
          <ac:spMkLst>
            <pc:docMk/>
            <pc:sldMk cId="234509916" sldId="467"/>
            <ac:spMk id="35" creationId="{00000000-0000-0000-0000-000000000000}"/>
          </ac:spMkLst>
        </pc:spChg>
        <pc:picChg chg="del">
          <ac:chgData name="Erik Slump" userId="263fe8e7-0a40-4189-82d7-5426af9f7008" providerId="ADAL" clId="{ACDB18E1-A248-4282-8CCD-F47461664578}" dt="2022-11-09T20:35:24.733" v="7060" actId="478"/>
          <ac:picMkLst>
            <pc:docMk/>
            <pc:sldMk cId="234509916" sldId="467"/>
            <ac:picMk id="7" creationId="{9B12C925-688E-CC85-D1AA-DCE1ED39610D}"/>
          </ac:picMkLst>
        </pc:picChg>
        <pc:picChg chg="add mod">
          <ac:chgData name="Erik Slump" userId="263fe8e7-0a40-4189-82d7-5426af9f7008" providerId="ADAL" clId="{ACDB18E1-A248-4282-8CCD-F47461664578}" dt="2022-11-09T20:36:01.650" v="7062" actId="1076"/>
          <ac:picMkLst>
            <pc:docMk/>
            <pc:sldMk cId="234509916" sldId="467"/>
            <ac:picMk id="8" creationId="{D1F9FAB9-95FB-D25D-F970-6745D23D7AA7}"/>
          </ac:picMkLst>
        </pc:picChg>
        <pc:picChg chg="add mod">
          <ac:chgData name="Erik Slump" userId="263fe8e7-0a40-4189-82d7-5426af9f7008" providerId="ADAL" clId="{ACDB18E1-A248-4282-8CCD-F47461664578}" dt="2022-11-09T20:38:55.984" v="7358" actId="1076"/>
          <ac:picMkLst>
            <pc:docMk/>
            <pc:sldMk cId="234509916" sldId="467"/>
            <ac:picMk id="10" creationId="{A786B2D5-EF9E-7F86-441F-E7D6D5A4E7AA}"/>
          </ac:picMkLst>
        </pc:picChg>
      </pc:sldChg>
      <pc:sldChg chg="del">
        <pc:chgData name="Erik Slump" userId="263fe8e7-0a40-4189-82d7-5426af9f7008" providerId="ADAL" clId="{ACDB18E1-A248-4282-8CCD-F47461664578}" dt="2022-11-09T18:49:43.514" v="0" actId="47"/>
        <pc:sldMkLst>
          <pc:docMk/>
          <pc:sldMk cId="3985785371" sldId="467"/>
        </pc:sldMkLst>
      </pc:sldChg>
      <pc:sldChg chg="del">
        <pc:chgData name="Erik Slump" userId="263fe8e7-0a40-4189-82d7-5426af9f7008" providerId="ADAL" clId="{ACDB18E1-A248-4282-8CCD-F47461664578}" dt="2022-11-09T18:49:43.514" v="0" actId="47"/>
        <pc:sldMkLst>
          <pc:docMk/>
          <pc:sldMk cId="2125486374" sldId="468"/>
        </pc:sldMkLst>
      </pc:sldChg>
      <pc:sldChg chg="addSp delSp modSp add mod modAnim">
        <pc:chgData name="Erik Slump" userId="263fe8e7-0a40-4189-82d7-5426af9f7008" providerId="ADAL" clId="{ACDB18E1-A248-4282-8CCD-F47461664578}" dt="2022-11-11T13:35:41.399" v="8446"/>
        <pc:sldMkLst>
          <pc:docMk/>
          <pc:sldMk cId="3731865298" sldId="468"/>
        </pc:sldMkLst>
        <pc:spChg chg="mod">
          <ac:chgData name="Erik Slump" userId="263fe8e7-0a40-4189-82d7-5426af9f7008" providerId="ADAL" clId="{ACDB18E1-A248-4282-8CCD-F47461664578}" dt="2022-11-09T20:40:38.719" v="7507" actId="20577"/>
          <ac:spMkLst>
            <pc:docMk/>
            <pc:sldMk cId="3731865298" sldId="468"/>
            <ac:spMk id="35" creationId="{00000000-0000-0000-0000-000000000000}"/>
          </ac:spMkLst>
        </pc:spChg>
        <pc:picChg chg="add mod">
          <ac:chgData name="Erik Slump" userId="263fe8e7-0a40-4189-82d7-5426af9f7008" providerId="ADAL" clId="{ACDB18E1-A248-4282-8CCD-F47461664578}" dt="2022-11-09T20:39:28.754" v="7363" actId="1076"/>
          <ac:picMkLst>
            <pc:docMk/>
            <pc:sldMk cId="3731865298" sldId="468"/>
            <ac:picMk id="7" creationId="{EAEC649D-EAAA-C602-0F66-42F900499A96}"/>
          </ac:picMkLst>
        </pc:picChg>
        <pc:picChg chg="del">
          <ac:chgData name="Erik Slump" userId="263fe8e7-0a40-4189-82d7-5426af9f7008" providerId="ADAL" clId="{ACDB18E1-A248-4282-8CCD-F47461664578}" dt="2022-11-09T20:39:03.317" v="7360" actId="478"/>
          <ac:picMkLst>
            <pc:docMk/>
            <pc:sldMk cId="3731865298" sldId="468"/>
            <ac:picMk id="8" creationId="{D1F9FAB9-95FB-D25D-F970-6745D23D7AA7}"/>
          </ac:picMkLst>
        </pc:picChg>
        <pc:picChg chg="del">
          <ac:chgData name="Erik Slump" userId="263fe8e7-0a40-4189-82d7-5426af9f7008" providerId="ADAL" clId="{ACDB18E1-A248-4282-8CCD-F47461664578}" dt="2022-11-09T20:39:04.060" v="7361" actId="478"/>
          <ac:picMkLst>
            <pc:docMk/>
            <pc:sldMk cId="3731865298" sldId="468"/>
            <ac:picMk id="10" creationId="{A786B2D5-EF9E-7F86-441F-E7D6D5A4E7AA}"/>
          </ac:picMkLst>
        </pc:picChg>
      </pc:sldChg>
      <pc:sldChg chg="delSp modSp add mod modAnim">
        <pc:chgData name="Erik Slump" userId="263fe8e7-0a40-4189-82d7-5426af9f7008" providerId="ADAL" clId="{ACDB18E1-A248-4282-8CCD-F47461664578}" dt="2022-11-11T13:35:44.551" v="8447"/>
        <pc:sldMkLst>
          <pc:docMk/>
          <pc:sldMk cId="628886543" sldId="469"/>
        </pc:sldMkLst>
        <pc:spChg chg="mod">
          <ac:chgData name="Erik Slump" userId="263fe8e7-0a40-4189-82d7-5426af9f7008" providerId="ADAL" clId="{ACDB18E1-A248-4282-8CCD-F47461664578}" dt="2022-11-09T20:47:35.529" v="7997" actId="20577"/>
          <ac:spMkLst>
            <pc:docMk/>
            <pc:sldMk cId="628886543" sldId="469"/>
            <ac:spMk id="35" creationId="{00000000-0000-0000-0000-000000000000}"/>
          </ac:spMkLst>
        </pc:spChg>
        <pc:picChg chg="del">
          <ac:chgData name="Erik Slump" userId="263fe8e7-0a40-4189-82d7-5426af9f7008" providerId="ADAL" clId="{ACDB18E1-A248-4282-8CCD-F47461664578}" dt="2022-11-09T20:41:24.835" v="7532" actId="478"/>
          <ac:picMkLst>
            <pc:docMk/>
            <pc:sldMk cId="628886543" sldId="469"/>
            <ac:picMk id="7" creationId="{EAEC649D-EAAA-C602-0F66-42F900499A96}"/>
          </ac:picMkLst>
        </pc:picChg>
      </pc:sldChg>
      <pc:sldChg chg="del">
        <pc:chgData name="Erik Slump" userId="263fe8e7-0a40-4189-82d7-5426af9f7008" providerId="ADAL" clId="{ACDB18E1-A248-4282-8CCD-F47461664578}" dt="2022-11-09T18:49:43.514" v="0" actId="47"/>
        <pc:sldMkLst>
          <pc:docMk/>
          <pc:sldMk cId="657471204" sldId="469"/>
        </pc:sldMkLst>
      </pc:sldChg>
      <pc:sldChg chg="addSp delSp modSp add mod modAnim">
        <pc:chgData name="Erik Slump" userId="263fe8e7-0a40-4189-82d7-5426af9f7008" providerId="ADAL" clId="{ACDB18E1-A248-4282-8CCD-F47461664578}" dt="2022-11-11T13:35:49.952" v="8448"/>
        <pc:sldMkLst>
          <pc:docMk/>
          <pc:sldMk cId="2147961512" sldId="470"/>
        </pc:sldMkLst>
        <pc:spChg chg="mod">
          <ac:chgData name="Erik Slump" userId="263fe8e7-0a40-4189-82d7-5426af9f7008" providerId="ADAL" clId="{ACDB18E1-A248-4282-8CCD-F47461664578}" dt="2022-11-09T20:54:35.566" v="8408" actId="20577"/>
          <ac:spMkLst>
            <pc:docMk/>
            <pc:sldMk cId="2147961512" sldId="470"/>
            <ac:spMk id="35" creationId="{00000000-0000-0000-0000-000000000000}"/>
          </ac:spMkLst>
        </pc:spChg>
        <pc:picChg chg="add del mod">
          <ac:chgData name="Erik Slump" userId="263fe8e7-0a40-4189-82d7-5426af9f7008" providerId="ADAL" clId="{ACDB18E1-A248-4282-8CCD-F47461664578}" dt="2022-11-09T20:48:43.777" v="8077" actId="478"/>
          <ac:picMkLst>
            <pc:docMk/>
            <pc:sldMk cId="2147961512" sldId="470"/>
            <ac:picMk id="7" creationId="{C464D1E6-CA4C-5831-28C5-50B70C01B361}"/>
          </ac:picMkLst>
        </pc:picChg>
        <pc:picChg chg="add mod">
          <ac:chgData name="Erik Slump" userId="263fe8e7-0a40-4189-82d7-5426af9f7008" providerId="ADAL" clId="{ACDB18E1-A248-4282-8CCD-F47461664578}" dt="2022-11-09T20:54:47.378" v="8409" actId="1076"/>
          <ac:picMkLst>
            <pc:docMk/>
            <pc:sldMk cId="2147961512" sldId="470"/>
            <ac:picMk id="9" creationId="{B0AABC11-C695-7B40-340C-C8E0EF043E8D}"/>
          </ac:picMkLst>
        </pc:picChg>
      </pc:sldChg>
      <pc:sldChg chg="del">
        <pc:chgData name="Erik Slump" userId="263fe8e7-0a40-4189-82d7-5426af9f7008" providerId="ADAL" clId="{ACDB18E1-A248-4282-8CCD-F47461664578}" dt="2022-11-09T18:49:43.514" v="0" actId="47"/>
        <pc:sldMkLst>
          <pc:docMk/>
          <pc:sldMk cId="2297995077" sldId="470"/>
        </pc:sldMkLst>
      </pc:sldChg>
      <pc:sldChg chg="del">
        <pc:chgData name="Erik Slump" userId="263fe8e7-0a40-4189-82d7-5426af9f7008" providerId="ADAL" clId="{ACDB18E1-A248-4282-8CCD-F47461664578}" dt="2022-11-09T18:49:43.514" v="0" actId="47"/>
        <pc:sldMkLst>
          <pc:docMk/>
          <pc:sldMk cId="1512068133" sldId="471"/>
        </pc:sldMkLst>
      </pc:sldChg>
      <pc:sldChg chg="del">
        <pc:chgData name="Erik Slump" userId="263fe8e7-0a40-4189-82d7-5426af9f7008" providerId="ADAL" clId="{ACDB18E1-A248-4282-8CCD-F47461664578}" dt="2022-11-09T18:49:43.514" v="0" actId="47"/>
        <pc:sldMkLst>
          <pc:docMk/>
          <pc:sldMk cId="1563105038" sldId="472"/>
        </pc:sldMkLst>
      </pc:sldChg>
      <pc:sldChg chg="del">
        <pc:chgData name="Erik Slump" userId="263fe8e7-0a40-4189-82d7-5426af9f7008" providerId="ADAL" clId="{ACDB18E1-A248-4282-8CCD-F47461664578}" dt="2022-11-09T18:49:43.514" v="0" actId="47"/>
        <pc:sldMkLst>
          <pc:docMk/>
          <pc:sldMk cId="3413275388" sldId="473"/>
        </pc:sldMkLst>
      </pc:sldChg>
      <pc:sldChg chg="del">
        <pc:chgData name="Erik Slump" userId="263fe8e7-0a40-4189-82d7-5426af9f7008" providerId="ADAL" clId="{ACDB18E1-A248-4282-8CCD-F47461664578}" dt="2022-11-09T18:49:43.514" v="0" actId="47"/>
        <pc:sldMkLst>
          <pc:docMk/>
          <pc:sldMk cId="1714696118" sldId="474"/>
        </pc:sldMkLst>
      </pc:sldChg>
      <pc:sldChg chg="del">
        <pc:chgData name="Erik Slump" userId="263fe8e7-0a40-4189-82d7-5426af9f7008" providerId="ADAL" clId="{ACDB18E1-A248-4282-8CCD-F47461664578}" dt="2022-11-09T18:49:43.514" v="0" actId="47"/>
        <pc:sldMkLst>
          <pc:docMk/>
          <pc:sldMk cId="1299790512" sldId="475"/>
        </pc:sldMkLst>
      </pc:sldChg>
      <pc:sldChg chg="del">
        <pc:chgData name="Erik Slump" userId="263fe8e7-0a40-4189-82d7-5426af9f7008" providerId="ADAL" clId="{ACDB18E1-A248-4282-8CCD-F47461664578}" dt="2022-11-09T18:49:43.514" v="0" actId="47"/>
        <pc:sldMkLst>
          <pc:docMk/>
          <pc:sldMk cId="2488467934" sldId="476"/>
        </pc:sldMkLst>
      </pc:sldChg>
      <pc:sldChg chg="del">
        <pc:chgData name="Erik Slump" userId="263fe8e7-0a40-4189-82d7-5426af9f7008" providerId="ADAL" clId="{ACDB18E1-A248-4282-8CCD-F47461664578}" dt="2022-11-09T18:49:43.514" v="0" actId="47"/>
        <pc:sldMkLst>
          <pc:docMk/>
          <pc:sldMk cId="4133668147" sldId="477"/>
        </pc:sldMkLst>
      </pc:sldChg>
      <pc:sldChg chg="del">
        <pc:chgData name="Erik Slump" userId="263fe8e7-0a40-4189-82d7-5426af9f7008" providerId="ADAL" clId="{ACDB18E1-A248-4282-8CCD-F47461664578}" dt="2022-11-09T18:49:43.514" v="0" actId="47"/>
        <pc:sldMkLst>
          <pc:docMk/>
          <pc:sldMk cId="1623440270" sldId="478"/>
        </pc:sldMkLst>
      </pc:sldChg>
      <pc:sldChg chg="del">
        <pc:chgData name="Erik Slump" userId="263fe8e7-0a40-4189-82d7-5426af9f7008" providerId="ADAL" clId="{ACDB18E1-A248-4282-8CCD-F47461664578}" dt="2022-11-09T18:49:43.514" v="0" actId="47"/>
        <pc:sldMkLst>
          <pc:docMk/>
          <pc:sldMk cId="2472211322" sldId="479"/>
        </pc:sldMkLst>
      </pc:sldChg>
      <pc:sldChg chg="del">
        <pc:chgData name="Erik Slump" userId="263fe8e7-0a40-4189-82d7-5426af9f7008" providerId="ADAL" clId="{ACDB18E1-A248-4282-8CCD-F47461664578}" dt="2022-11-09T18:49:43.514" v="0" actId="47"/>
        <pc:sldMkLst>
          <pc:docMk/>
          <pc:sldMk cId="4225040515" sldId="480"/>
        </pc:sldMkLst>
      </pc:sldChg>
      <pc:sldChg chg="del">
        <pc:chgData name="Erik Slump" userId="263fe8e7-0a40-4189-82d7-5426af9f7008" providerId="ADAL" clId="{ACDB18E1-A248-4282-8CCD-F47461664578}" dt="2022-11-09T18:49:43.514" v="0" actId="47"/>
        <pc:sldMkLst>
          <pc:docMk/>
          <pc:sldMk cId="2044955069" sldId="481"/>
        </pc:sldMkLst>
      </pc:sldChg>
      <pc:sldChg chg="del">
        <pc:chgData name="Erik Slump" userId="263fe8e7-0a40-4189-82d7-5426af9f7008" providerId="ADAL" clId="{ACDB18E1-A248-4282-8CCD-F47461664578}" dt="2022-11-09T18:49:43.514" v="0" actId="47"/>
        <pc:sldMkLst>
          <pc:docMk/>
          <pc:sldMk cId="1630007980" sldId="482"/>
        </pc:sldMkLst>
      </pc:sldChg>
      <pc:sldChg chg="del">
        <pc:chgData name="Erik Slump" userId="263fe8e7-0a40-4189-82d7-5426af9f7008" providerId="ADAL" clId="{ACDB18E1-A248-4282-8CCD-F47461664578}" dt="2022-11-09T18:49:43.514" v="0" actId="47"/>
        <pc:sldMkLst>
          <pc:docMk/>
          <pc:sldMk cId="564226772" sldId="483"/>
        </pc:sldMkLst>
      </pc:sldChg>
      <pc:sldChg chg="del">
        <pc:chgData name="Erik Slump" userId="263fe8e7-0a40-4189-82d7-5426af9f7008" providerId="ADAL" clId="{ACDB18E1-A248-4282-8CCD-F47461664578}" dt="2022-11-09T18:49:43.514" v="0" actId="47"/>
        <pc:sldMkLst>
          <pc:docMk/>
          <pc:sldMk cId="2390094175" sldId="484"/>
        </pc:sldMkLst>
      </pc:sldChg>
      <pc:sldChg chg="del">
        <pc:chgData name="Erik Slump" userId="263fe8e7-0a40-4189-82d7-5426af9f7008" providerId="ADAL" clId="{ACDB18E1-A248-4282-8CCD-F47461664578}" dt="2022-11-09T18:49:43.514" v="0" actId="47"/>
        <pc:sldMkLst>
          <pc:docMk/>
          <pc:sldMk cId="474507270" sldId="485"/>
        </pc:sldMkLst>
      </pc:sldChg>
      <pc:sldChg chg="del">
        <pc:chgData name="Erik Slump" userId="263fe8e7-0a40-4189-82d7-5426af9f7008" providerId="ADAL" clId="{ACDB18E1-A248-4282-8CCD-F47461664578}" dt="2022-11-09T18:49:43.514" v="0" actId="47"/>
        <pc:sldMkLst>
          <pc:docMk/>
          <pc:sldMk cId="2108308015" sldId="486"/>
        </pc:sldMkLst>
      </pc:sldChg>
      <pc:sldChg chg="del">
        <pc:chgData name="Erik Slump" userId="263fe8e7-0a40-4189-82d7-5426af9f7008" providerId="ADAL" clId="{ACDB18E1-A248-4282-8CCD-F47461664578}" dt="2022-11-09T18:49:43.514" v="0" actId="47"/>
        <pc:sldMkLst>
          <pc:docMk/>
          <pc:sldMk cId="1245906637" sldId="487"/>
        </pc:sldMkLst>
      </pc:sldChg>
      <pc:sldChg chg="del">
        <pc:chgData name="Erik Slump" userId="263fe8e7-0a40-4189-82d7-5426af9f7008" providerId="ADAL" clId="{ACDB18E1-A248-4282-8CCD-F47461664578}" dt="2022-11-09T18:49:43.514" v="0" actId="47"/>
        <pc:sldMkLst>
          <pc:docMk/>
          <pc:sldMk cId="3665656876" sldId="488"/>
        </pc:sldMkLst>
      </pc:sldChg>
      <pc:sldChg chg="del">
        <pc:chgData name="Erik Slump" userId="263fe8e7-0a40-4189-82d7-5426af9f7008" providerId="ADAL" clId="{ACDB18E1-A248-4282-8CCD-F47461664578}" dt="2022-11-09T18:49:43.514" v="0" actId="47"/>
        <pc:sldMkLst>
          <pc:docMk/>
          <pc:sldMk cId="409415020" sldId="489"/>
        </pc:sldMkLst>
      </pc:sldChg>
      <pc:sldChg chg="del">
        <pc:chgData name="Erik Slump" userId="263fe8e7-0a40-4189-82d7-5426af9f7008" providerId="ADAL" clId="{ACDB18E1-A248-4282-8CCD-F47461664578}" dt="2022-11-09T18:49:43.514" v="0" actId="47"/>
        <pc:sldMkLst>
          <pc:docMk/>
          <pc:sldMk cId="3736162512" sldId="490"/>
        </pc:sldMkLst>
      </pc:sldChg>
      <pc:sldChg chg="del">
        <pc:chgData name="Erik Slump" userId="263fe8e7-0a40-4189-82d7-5426af9f7008" providerId="ADAL" clId="{ACDB18E1-A248-4282-8CCD-F47461664578}" dt="2022-11-09T18:49:43.514" v="0" actId="47"/>
        <pc:sldMkLst>
          <pc:docMk/>
          <pc:sldMk cId="3902283684" sldId="491"/>
        </pc:sldMkLst>
      </pc:sldChg>
      <pc:sldChg chg="del">
        <pc:chgData name="Erik Slump" userId="263fe8e7-0a40-4189-82d7-5426af9f7008" providerId="ADAL" clId="{ACDB18E1-A248-4282-8CCD-F47461664578}" dt="2022-11-09T18:49:43.514" v="0" actId="47"/>
        <pc:sldMkLst>
          <pc:docMk/>
          <pc:sldMk cId="1835798714" sldId="492"/>
        </pc:sldMkLst>
      </pc:sldChg>
      <pc:sldChg chg="del">
        <pc:chgData name="Erik Slump" userId="263fe8e7-0a40-4189-82d7-5426af9f7008" providerId="ADAL" clId="{ACDB18E1-A248-4282-8CCD-F47461664578}" dt="2022-11-09T18:49:43.514" v="0" actId="47"/>
        <pc:sldMkLst>
          <pc:docMk/>
          <pc:sldMk cId="3375064998" sldId="493"/>
        </pc:sldMkLst>
      </pc:sldChg>
      <pc:sldChg chg="del">
        <pc:chgData name="Erik Slump" userId="263fe8e7-0a40-4189-82d7-5426af9f7008" providerId="ADAL" clId="{ACDB18E1-A248-4282-8CCD-F47461664578}" dt="2022-11-09T18:49:43.514" v="0" actId="47"/>
        <pc:sldMkLst>
          <pc:docMk/>
          <pc:sldMk cId="1856824025" sldId="494"/>
        </pc:sldMkLst>
      </pc:sldChg>
      <pc:sldChg chg="del">
        <pc:chgData name="Erik Slump" userId="263fe8e7-0a40-4189-82d7-5426af9f7008" providerId="ADAL" clId="{ACDB18E1-A248-4282-8CCD-F47461664578}" dt="2022-11-09T18:49:43.514" v="0" actId="47"/>
        <pc:sldMkLst>
          <pc:docMk/>
          <pc:sldMk cId="3151827670" sldId="495"/>
        </pc:sldMkLst>
      </pc:sldChg>
      <pc:sldChg chg="del">
        <pc:chgData name="Erik Slump" userId="263fe8e7-0a40-4189-82d7-5426af9f7008" providerId="ADAL" clId="{ACDB18E1-A248-4282-8CCD-F47461664578}" dt="2022-11-09T18:49:43.514" v="0" actId="47"/>
        <pc:sldMkLst>
          <pc:docMk/>
          <pc:sldMk cId="691154249" sldId="496"/>
        </pc:sldMkLst>
      </pc:sldChg>
      <pc:sldChg chg="del">
        <pc:chgData name="Erik Slump" userId="263fe8e7-0a40-4189-82d7-5426af9f7008" providerId="ADAL" clId="{ACDB18E1-A248-4282-8CCD-F47461664578}" dt="2022-11-09T18:49:43.514" v="0" actId="47"/>
        <pc:sldMkLst>
          <pc:docMk/>
          <pc:sldMk cId="276371311" sldId="497"/>
        </pc:sldMkLst>
      </pc:sldChg>
    </pc:docChg>
  </pc:docChgLst>
  <pc:docChgLst>
    <pc:chgData name="Erik Slump" userId="263fe8e7-0a40-4189-82d7-5426af9f7008" providerId="ADAL" clId="{D1DD5992-46A2-44E0-904B-4273B9E7F17E}"/>
    <pc:docChg chg="undo custSel addSld modSld">
      <pc:chgData name="Erik Slump" userId="263fe8e7-0a40-4189-82d7-5426af9f7008" providerId="ADAL" clId="{D1DD5992-46A2-44E0-904B-4273B9E7F17E}" dt="2022-11-19T11:10:35.488" v="2324" actId="20577"/>
      <pc:docMkLst>
        <pc:docMk/>
      </pc:docMkLst>
      <pc:sldChg chg="modSp mod">
        <pc:chgData name="Erik Slump" userId="263fe8e7-0a40-4189-82d7-5426af9f7008" providerId="ADAL" clId="{D1DD5992-46A2-44E0-904B-4273B9E7F17E}" dt="2022-11-11T18:10:14.732" v="20" actId="20577"/>
        <pc:sldMkLst>
          <pc:docMk/>
          <pc:sldMk cId="0" sldId="264"/>
        </pc:sldMkLst>
        <pc:spChg chg="mod">
          <ac:chgData name="Erik Slump" userId="263fe8e7-0a40-4189-82d7-5426af9f7008" providerId="ADAL" clId="{D1DD5992-46A2-44E0-904B-4273B9E7F17E}" dt="2022-11-11T18:10:14.732" v="20" actId="20577"/>
          <ac:spMkLst>
            <pc:docMk/>
            <pc:sldMk cId="0" sldId="264"/>
            <ac:spMk id="60" creationId="{00000000-0000-0000-0000-000000000000}"/>
          </ac:spMkLst>
        </pc:spChg>
      </pc:sldChg>
      <pc:sldChg chg="modSp mod">
        <pc:chgData name="Erik Slump" userId="263fe8e7-0a40-4189-82d7-5426af9f7008" providerId="ADAL" clId="{D1DD5992-46A2-44E0-904B-4273B9E7F17E}" dt="2022-11-19T10:49:11.506" v="2206" actId="404"/>
        <pc:sldMkLst>
          <pc:docMk/>
          <pc:sldMk cId="2030002649" sldId="448"/>
        </pc:sldMkLst>
        <pc:spChg chg="mod">
          <ac:chgData name="Erik Slump" userId="263fe8e7-0a40-4189-82d7-5426af9f7008" providerId="ADAL" clId="{D1DD5992-46A2-44E0-904B-4273B9E7F17E}" dt="2022-11-19T10:49:11.506" v="2206" actId="404"/>
          <ac:spMkLst>
            <pc:docMk/>
            <pc:sldMk cId="2030002649" sldId="448"/>
            <ac:spMk id="35" creationId="{00000000-0000-0000-0000-000000000000}"/>
          </ac:spMkLst>
        </pc:spChg>
      </pc:sldChg>
      <pc:sldChg chg="modSp mod">
        <pc:chgData name="Erik Slump" userId="263fe8e7-0a40-4189-82d7-5426af9f7008" providerId="ADAL" clId="{D1DD5992-46A2-44E0-904B-4273B9E7F17E}" dt="2022-11-18T18:12:27.620" v="106" actId="20577"/>
        <pc:sldMkLst>
          <pc:docMk/>
          <pc:sldMk cId="2626065911" sldId="457"/>
        </pc:sldMkLst>
        <pc:spChg chg="mod">
          <ac:chgData name="Erik Slump" userId="263fe8e7-0a40-4189-82d7-5426af9f7008" providerId="ADAL" clId="{D1DD5992-46A2-44E0-904B-4273B9E7F17E}" dt="2022-11-18T18:12:27.620" v="106" actId="20577"/>
          <ac:spMkLst>
            <pc:docMk/>
            <pc:sldMk cId="2626065911" sldId="457"/>
            <ac:spMk id="35" creationId="{00000000-0000-0000-0000-000000000000}"/>
          </ac:spMkLst>
        </pc:spChg>
      </pc:sldChg>
      <pc:sldChg chg="addSp delSp modSp mod">
        <pc:chgData name="Erik Slump" userId="263fe8e7-0a40-4189-82d7-5426af9f7008" providerId="ADAL" clId="{D1DD5992-46A2-44E0-904B-4273B9E7F17E}" dt="2022-11-19T11:06:40.853" v="2215" actId="1076"/>
        <pc:sldMkLst>
          <pc:docMk/>
          <pc:sldMk cId="2219712618" sldId="459"/>
        </pc:sldMkLst>
        <pc:picChg chg="add mod">
          <ac:chgData name="Erik Slump" userId="263fe8e7-0a40-4189-82d7-5426af9f7008" providerId="ADAL" clId="{D1DD5992-46A2-44E0-904B-4273B9E7F17E}" dt="2022-11-19T11:06:40.853" v="2215" actId="1076"/>
          <ac:picMkLst>
            <pc:docMk/>
            <pc:sldMk cId="2219712618" sldId="459"/>
            <ac:picMk id="8" creationId="{011784CD-5CF9-3502-2BF4-5C11389D31E4}"/>
          </ac:picMkLst>
        </pc:picChg>
        <pc:picChg chg="add del mod">
          <ac:chgData name="Erik Slump" userId="263fe8e7-0a40-4189-82d7-5426af9f7008" providerId="ADAL" clId="{D1DD5992-46A2-44E0-904B-4273B9E7F17E}" dt="2022-11-19T11:06:05.736" v="2212" actId="22"/>
          <ac:picMkLst>
            <pc:docMk/>
            <pc:sldMk cId="2219712618" sldId="459"/>
            <ac:picMk id="10" creationId="{E3B253CA-EF44-5BC0-AF14-5D46B68ACE75}"/>
          </ac:picMkLst>
        </pc:picChg>
        <pc:picChg chg="add mod">
          <ac:chgData name="Erik Slump" userId="263fe8e7-0a40-4189-82d7-5426af9f7008" providerId="ADAL" clId="{D1DD5992-46A2-44E0-904B-4273B9E7F17E}" dt="2022-11-19T11:06:40.853" v="2215" actId="1076"/>
          <ac:picMkLst>
            <pc:docMk/>
            <pc:sldMk cId="2219712618" sldId="459"/>
            <ac:picMk id="12" creationId="{54A903D2-7FF8-0FF0-F7A4-817450529BFB}"/>
          </ac:picMkLst>
        </pc:picChg>
      </pc:sldChg>
      <pc:sldChg chg="modSp mod">
        <pc:chgData name="Erik Slump" userId="263fe8e7-0a40-4189-82d7-5426af9f7008" providerId="ADAL" clId="{D1DD5992-46A2-44E0-904B-4273B9E7F17E}" dt="2022-11-18T18:17:59.719" v="672" actId="20577"/>
        <pc:sldMkLst>
          <pc:docMk/>
          <pc:sldMk cId="2111062480" sldId="460"/>
        </pc:sldMkLst>
        <pc:spChg chg="mod">
          <ac:chgData name="Erik Slump" userId="263fe8e7-0a40-4189-82d7-5426af9f7008" providerId="ADAL" clId="{D1DD5992-46A2-44E0-904B-4273B9E7F17E}" dt="2022-11-18T18:17:59.719" v="672" actId="20577"/>
          <ac:spMkLst>
            <pc:docMk/>
            <pc:sldMk cId="2111062480" sldId="460"/>
            <ac:spMk id="35" creationId="{00000000-0000-0000-0000-000000000000}"/>
          </ac:spMkLst>
        </pc:spChg>
        <pc:spChg chg="mod">
          <ac:chgData name="Erik Slump" userId="263fe8e7-0a40-4189-82d7-5426af9f7008" providerId="ADAL" clId="{D1DD5992-46A2-44E0-904B-4273B9E7F17E}" dt="2022-11-18T18:13:33.286" v="123" actId="20577"/>
          <ac:spMkLst>
            <pc:docMk/>
            <pc:sldMk cId="2111062480" sldId="460"/>
            <ac:spMk id="59" creationId="{00000000-0000-0000-0000-000000000000}"/>
          </ac:spMkLst>
        </pc:spChg>
      </pc:sldChg>
      <pc:sldChg chg="modSp mod">
        <pc:chgData name="Erik Slump" userId="263fe8e7-0a40-4189-82d7-5426af9f7008" providerId="ADAL" clId="{D1DD5992-46A2-44E0-904B-4273B9E7F17E}" dt="2022-11-19T11:08:09.950" v="2258" actId="20577"/>
        <pc:sldMkLst>
          <pc:docMk/>
          <pc:sldMk cId="2983121657" sldId="464"/>
        </pc:sldMkLst>
        <pc:spChg chg="mod">
          <ac:chgData name="Erik Slump" userId="263fe8e7-0a40-4189-82d7-5426af9f7008" providerId="ADAL" clId="{D1DD5992-46A2-44E0-904B-4273B9E7F17E}" dt="2022-11-19T11:08:09.950" v="2258" actId="20577"/>
          <ac:spMkLst>
            <pc:docMk/>
            <pc:sldMk cId="2983121657" sldId="464"/>
            <ac:spMk id="35" creationId="{00000000-0000-0000-0000-000000000000}"/>
          </ac:spMkLst>
        </pc:spChg>
      </pc:sldChg>
      <pc:sldChg chg="modSp mod">
        <pc:chgData name="Erik Slump" userId="263fe8e7-0a40-4189-82d7-5426af9f7008" providerId="ADAL" clId="{D1DD5992-46A2-44E0-904B-4273B9E7F17E}" dt="2022-11-19T11:08:42.165" v="2278" actId="20577"/>
        <pc:sldMkLst>
          <pc:docMk/>
          <pc:sldMk cId="724017677" sldId="466"/>
        </pc:sldMkLst>
        <pc:spChg chg="mod">
          <ac:chgData name="Erik Slump" userId="263fe8e7-0a40-4189-82d7-5426af9f7008" providerId="ADAL" clId="{D1DD5992-46A2-44E0-904B-4273B9E7F17E}" dt="2022-11-19T11:08:42.165" v="2278" actId="20577"/>
          <ac:spMkLst>
            <pc:docMk/>
            <pc:sldMk cId="724017677" sldId="466"/>
            <ac:spMk id="35" creationId="{00000000-0000-0000-0000-000000000000}"/>
          </ac:spMkLst>
        </pc:spChg>
      </pc:sldChg>
      <pc:sldChg chg="modSp mod">
        <pc:chgData name="Erik Slump" userId="263fe8e7-0a40-4189-82d7-5426af9f7008" providerId="ADAL" clId="{D1DD5992-46A2-44E0-904B-4273B9E7F17E}" dt="2022-11-19T11:10:35.488" v="2324" actId="20577"/>
        <pc:sldMkLst>
          <pc:docMk/>
          <pc:sldMk cId="628886543" sldId="469"/>
        </pc:sldMkLst>
        <pc:spChg chg="mod">
          <ac:chgData name="Erik Slump" userId="263fe8e7-0a40-4189-82d7-5426af9f7008" providerId="ADAL" clId="{D1DD5992-46A2-44E0-904B-4273B9E7F17E}" dt="2022-11-19T11:10:35.488" v="2324" actId="20577"/>
          <ac:spMkLst>
            <pc:docMk/>
            <pc:sldMk cId="628886543" sldId="469"/>
            <ac:spMk id="35" creationId="{00000000-0000-0000-0000-000000000000}"/>
          </ac:spMkLst>
        </pc:spChg>
      </pc:sldChg>
      <pc:sldChg chg="add">
        <pc:chgData name="Erik Slump" userId="263fe8e7-0a40-4189-82d7-5426af9f7008" providerId="ADAL" clId="{D1DD5992-46A2-44E0-904B-4273B9E7F17E}" dt="2022-11-18T18:13:26.257" v="107" actId="2890"/>
        <pc:sldMkLst>
          <pc:docMk/>
          <pc:sldMk cId="3489068691" sldId="471"/>
        </pc:sldMkLst>
      </pc:sldChg>
      <pc:sldChg chg="addSp modSp add mod">
        <pc:chgData name="Erik Slump" userId="263fe8e7-0a40-4189-82d7-5426af9f7008" providerId="ADAL" clId="{D1DD5992-46A2-44E0-904B-4273B9E7F17E}" dt="2022-11-18T18:28:11.112" v="935" actId="1076"/>
        <pc:sldMkLst>
          <pc:docMk/>
          <pc:sldMk cId="3856338647" sldId="472"/>
        </pc:sldMkLst>
        <pc:spChg chg="add mod">
          <ac:chgData name="Erik Slump" userId="263fe8e7-0a40-4189-82d7-5426af9f7008" providerId="ADAL" clId="{D1DD5992-46A2-44E0-904B-4273B9E7F17E}" dt="2022-11-18T18:28:11.112" v="935" actId="1076"/>
          <ac:spMkLst>
            <pc:docMk/>
            <pc:sldMk cId="3856338647" sldId="472"/>
            <ac:spMk id="9" creationId="{010008AA-465B-5ECA-8DEF-9D5894FBBD43}"/>
          </ac:spMkLst>
        </pc:spChg>
        <pc:spChg chg="mod">
          <ac:chgData name="Erik Slump" userId="263fe8e7-0a40-4189-82d7-5426af9f7008" providerId="ADAL" clId="{D1DD5992-46A2-44E0-904B-4273B9E7F17E}" dt="2022-11-18T18:27:41.528" v="888" actId="1076"/>
          <ac:spMkLst>
            <pc:docMk/>
            <pc:sldMk cId="3856338647" sldId="472"/>
            <ac:spMk id="35" creationId="{00000000-0000-0000-0000-000000000000}"/>
          </ac:spMkLst>
        </pc:spChg>
        <pc:graphicFrameChg chg="add mod">
          <ac:chgData name="Erik Slump" userId="263fe8e7-0a40-4189-82d7-5426af9f7008" providerId="ADAL" clId="{D1DD5992-46A2-44E0-904B-4273B9E7F17E}" dt="2022-11-18T18:24:15.725" v="746" actId="1076"/>
          <ac:graphicFrameMkLst>
            <pc:docMk/>
            <pc:sldMk cId="3856338647" sldId="472"/>
            <ac:graphicFrameMk id="6" creationId="{CC02FE1E-915A-1640-E9B2-E7643E22E806}"/>
          </ac:graphicFrameMkLst>
        </pc:graphicFrameChg>
        <pc:graphicFrameChg chg="add mod">
          <ac:chgData name="Erik Slump" userId="263fe8e7-0a40-4189-82d7-5426af9f7008" providerId="ADAL" clId="{D1DD5992-46A2-44E0-904B-4273B9E7F17E}" dt="2022-11-18T18:25:01.675" v="812" actId="1076"/>
          <ac:graphicFrameMkLst>
            <pc:docMk/>
            <pc:sldMk cId="3856338647" sldId="472"/>
            <ac:graphicFrameMk id="7" creationId="{9CC35204-AC10-253E-FB1A-D9D2DE924991}"/>
          </ac:graphicFrameMkLst>
        </pc:graphicFrameChg>
        <pc:graphicFrameChg chg="add mod">
          <ac:chgData name="Erik Slump" userId="263fe8e7-0a40-4189-82d7-5426af9f7008" providerId="ADAL" clId="{D1DD5992-46A2-44E0-904B-4273B9E7F17E}" dt="2022-11-18T18:25:19.001" v="814" actId="1076"/>
          <ac:graphicFrameMkLst>
            <pc:docMk/>
            <pc:sldMk cId="3856338647" sldId="472"/>
            <ac:graphicFrameMk id="8" creationId="{9ED237E6-A431-B7BA-40B5-4B74DA5FE4E5}"/>
          </ac:graphicFrameMkLst>
        </pc:graphicFrameChg>
      </pc:sldChg>
      <pc:sldChg chg="addSp delSp modSp add mod">
        <pc:chgData name="Erik Slump" userId="263fe8e7-0a40-4189-82d7-5426af9f7008" providerId="ADAL" clId="{D1DD5992-46A2-44E0-904B-4273B9E7F17E}" dt="2022-11-19T10:01:53.008" v="1386" actId="6549"/>
        <pc:sldMkLst>
          <pc:docMk/>
          <pc:sldMk cId="747505607" sldId="473"/>
        </pc:sldMkLst>
        <pc:spChg chg="del">
          <ac:chgData name="Erik Slump" userId="263fe8e7-0a40-4189-82d7-5426af9f7008" providerId="ADAL" clId="{D1DD5992-46A2-44E0-904B-4273B9E7F17E}" dt="2022-11-19T09:56:05.117" v="941" actId="478"/>
          <ac:spMkLst>
            <pc:docMk/>
            <pc:sldMk cId="747505607" sldId="473"/>
            <ac:spMk id="9" creationId="{010008AA-465B-5ECA-8DEF-9D5894FBBD43}"/>
          </ac:spMkLst>
        </pc:spChg>
        <pc:spChg chg="add mod">
          <ac:chgData name="Erik Slump" userId="263fe8e7-0a40-4189-82d7-5426af9f7008" providerId="ADAL" clId="{D1DD5992-46A2-44E0-904B-4273B9E7F17E}" dt="2022-11-19T10:01:53.008" v="1386" actId="6549"/>
          <ac:spMkLst>
            <pc:docMk/>
            <pc:sldMk cId="747505607" sldId="473"/>
            <ac:spMk id="12" creationId="{5403218C-B1ED-F886-8310-C8FDEC35A5AD}"/>
          </ac:spMkLst>
        </pc:spChg>
        <pc:spChg chg="mod">
          <ac:chgData name="Erik Slump" userId="263fe8e7-0a40-4189-82d7-5426af9f7008" providerId="ADAL" clId="{D1DD5992-46A2-44E0-904B-4273B9E7F17E}" dt="2022-11-19T09:59:48.268" v="1195" actId="20577"/>
          <ac:spMkLst>
            <pc:docMk/>
            <pc:sldMk cId="747505607" sldId="473"/>
            <ac:spMk id="35" creationId="{00000000-0000-0000-0000-000000000000}"/>
          </ac:spMkLst>
        </pc:spChg>
        <pc:graphicFrameChg chg="del">
          <ac:chgData name="Erik Slump" userId="263fe8e7-0a40-4189-82d7-5426af9f7008" providerId="ADAL" clId="{D1DD5992-46A2-44E0-904B-4273B9E7F17E}" dt="2022-11-19T09:56:03.655" v="940" actId="478"/>
          <ac:graphicFrameMkLst>
            <pc:docMk/>
            <pc:sldMk cId="747505607" sldId="473"/>
            <ac:graphicFrameMk id="6" creationId="{CC02FE1E-915A-1640-E9B2-E7643E22E806}"/>
          </ac:graphicFrameMkLst>
        </pc:graphicFrameChg>
        <pc:graphicFrameChg chg="del modGraphic">
          <ac:chgData name="Erik Slump" userId="263fe8e7-0a40-4189-82d7-5426af9f7008" providerId="ADAL" clId="{D1DD5992-46A2-44E0-904B-4273B9E7F17E}" dt="2022-11-19T09:56:00.378" v="939" actId="478"/>
          <ac:graphicFrameMkLst>
            <pc:docMk/>
            <pc:sldMk cId="747505607" sldId="473"/>
            <ac:graphicFrameMk id="7" creationId="{9CC35204-AC10-253E-FB1A-D9D2DE924991}"/>
          </ac:graphicFrameMkLst>
        </pc:graphicFrameChg>
        <pc:graphicFrameChg chg="del">
          <ac:chgData name="Erik Slump" userId="263fe8e7-0a40-4189-82d7-5426af9f7008" providerId="ADAL" clId="{D1DD5992-46A2-44E0-904B-4273B9E7F17E}" dt="2022-11-19T09:55:58.938" v="938" actId="478"/>
          <ac:graphicFrameMkLst>
            <pc:docMk/>
            <pc:sldMk cId="747505607" sldId="473"/>
            <ac:graphicFrameMk id="8" creationId="{9ED237E6-A431-B7BA-40B5-4B74DA5FE4E5}"/>
          </ac:graphicFrameMkLst>
        </pc:graphicFrameChg>
        <pc:graphicFrameChg chg="add mod">
          <ac:chgData name="Erik Slump" userId="263fe8e7-0a40-4189-82d7-5426af9f7008" providerId="ADAL" clId="{D1DD5992-46A2-44E0-904B-4273B9E7F17E}" dt="2022-11-19T09:57:24.172" v="1034" actId="1076"/>
          <ac:graphicFrameMkLst>
            <pc:docMk/>
            <pc:sldMk cId="747505607" sldId="473"/>
            <ac:graphicFrameMk id="10" creationId="{16112CE9-3645-C413-C68A-052551A40A45}"/>
          </ac:graphicFrameMkLst>
        </pc:graphicFrameChg>
        <pc:graphicFrameChg chg="add mod">
          <ac:chgData name="Erik Slump" userId="263fe8e7-0a40-4189-82d7-5426af9f7008" providerId="ADAL" clId="{D1DD5992-46A2-44E0-904B-4273B9E7F17E}" dt="2022-11-19T09:57:17.220" v="1033" actId="1076"/>
          <ac:graphicFrameMkLst>
            <pc:docMk/>
            <pc:sldMk cId="747505607" sldId="473"/>
            <ac:graphicFrameMk id="11" creationId="{E736CABF-3C4C-B29B-E508-79591F52E8C0}"/>
          </ac:graphicFrameMkLst>
        </pc:graphicFrameChg>
      </pc:sldChg>
      <pc:sldChg chg="addSp delSp modSp add mod">
        <pc:chgData name="Erik Slump" userId="263fe8e7-0a40-4189-82d7-5426af9f7008" providerId="ADAL" clId="{D1DD5992-46A2-44E0-904B-4273B9E7F17E}" dt="2022-11-19T10:17:02.544" v="1786" actId="1076"/>
        <pc:sldMkLst>
          <pc:docMk/>
          <pc:sldMk cId="7936612" sldId="474"/>
        </pc:sldMkLst>
        <pc:spChg chg="del">
          <ac:chgData name="Erik Slump" userId="263fe8e7-0a40-4189-82d7-5426af9f7008" providerId="ADAL" clId="{D1DD5992-46A2-44E0-904B-4273B9E7F17E}" dt="2022-11-19T10:02:45.867" v="1390" actId="478"/>
          <ac:spMkLst>
            <pc:docMk/>
            <pc:sldMk cId="7936612" sldId="474"/>
            <ac:spMk id="12" creationId="{5403218C-B1ED-F886-8310-C8FDEC35A5AD}"/>
          </ac:spMkLst>
        </pc:spChg>
        <pc:spChg chg="add mod">
          <ac:chgData name="Erik Slump" userId="263fe8e7-0a40-4189-82d7-5426af9f7008" providerId="ADAL" clId="{D1DD5992-46A2-44E0-904B-4273B9E7F17E}" dt="2022-11-19T10:17:02.544" v="1786" actId="1076"/>
          <ac:spMkLst>
            <pc:docMk/>
            <pc:sldMk cId="7936612" sldId="474"/>
            <ac:spMk id="17" creationId="{738BBD17-76F6-0AD7-E0EA-C59FAC198C59}"/>
          </ac:spMkLst>
        </pc:spChg>
        <pc:spChg chg="mod">
          <ac:chgData name="Erik Slump" userId="263fe8e7-0a40-4189-82d7-5426af9f7008" providerId="ADAL" clId="{D1DD5992-46A2-44E0-904B-4273B9E7F17E}" dt="2022-11-19T10:16:38.493" v="1761" actId="20577"/>
          <ac:spMkLst>
            <pc:docMk/>
            <pc:sldMk cId="7936612" sldId="474"/>
            <ac:spMk id="35" creationId="{00000000-0000-0000-0000-000000000000}"/>
          </ac:spMkLst>
        </pc:spChg>
        <pc:graphicFrameChg chg="del">
          <ac:chgData name="Erik Slump" userId="263fe8e7-0a40-4189-82d7-5426af9f7008" providerId="ADAL" clId="{D1DD5992-46A2-44E0-904B-4273B9E7F17E}" dt="2022-11-19T10:02:37.016" v="1388" actId="478"/>
          <ac:graphicFrameMkLst>
            <pc:docMk/>
            <pc:sldMk cId="7936612" sldId="474"/>
            <ac:graphicFrameMk id="10" creationId="{16112CE9-3645-C413-C68A-052551A40A45}"/>
          </ac:graphicFrameMkLst>
        </pc:graphicFrameChg>
        <pc:graphicFrameChg chg="del">
          <ac:chgData name="Erik Slump" userId="263fe8e7-0a40-4189-82d7-5426af9f7008" providerId="ADAL" clId="{D1DD5992-46A2-44E0-904B-4273B9E7F17E}" dt="2022-11-19T10:02:41.314" v="1389" actId="478"/>
          <ac:graphicFrameMkLst>
            <pc:docMk/>
            <pc:sldMk cId="7936612" sldId="474"/>
            <ac:graphicFrameMk id="11" creationId="{E736CABF-3C4C-B29B-E508-79591F52E8C0}"/>
          </ac:graphicFrameMkLst>
        </pc:graphicFrameChg>
        <pc:picChg chg="add mod">
          <ac:chgData name="Erik Slump" userId="263fe8e7-0a40-4189-82d7-5426af9f7008" providerId="ADAL" clId="{D1DD5992-46A2-44E0-904B-4273B9E7F17E}" dt="2022-11-19T10:16:24.729" v="1757" actId="14100"/>
          <ac:picMkLst>
            <pc:docMk/>
            <pc:sldMk cId="7936612" sldId="474"/>
            <ac:picMk id="7" creationId="{D34F9BC0-B900-9668-8FCA-74230ED820F6}"/>
          </ac:picMkLst>
        </pc:picChg>
        <pc:picChg chg="add mod">
          <ac:chgData name="Erik Slump" userId="263fe8e7-0a40-4189-82d7-5426af9f7008" providerId="ADAL" clId="{D1DD5992-46A2-44E0-904B-4273B9E7F17E}" dt="2022-11-19T10:16:19.387" v="1755" actId="1076"/>
          <ac:picMkLst>
            <pc:docMk/>
            <pc:sldMk cId="7936612" sldId="474"/>
            <ac:picMk id="9" creationId="{78CB064A-D8A2-390B-664F-B7FDDFA9CBF3}"/>
          </ac:picMkLst>
        </pc:picChg>
        <pc:picChg chg="add del mod">
          <ac:chgData name="Erik Slump" userId="263fe8e7-0a40-4189-82d7-5426af9f7008" providerId="ADAL" clId="{D1DD5992-46A2-44E0-904B-4273B9E7F17E}" dt="2022-11-19T10:12:03.250" v="1544" actId="22"/>
          <ac:picMkLst>
            <pc:docMk/>
            <pc:sldMk cId="7936612" sldId="474"/>
            <ac:picMk id="14" creationId="{5700EF04-95FB-EE4E-A863-86C1F0E37AAD}"/>
          </ac:picMkLst>
        </pc:picChg>
        <pc:picChg chg="add mod">
          <ac:chgData name="Erik Slump" userId="263fe8e7-0a40-4189-82d7-5426af9f7008" providerId="ADAL" clId="{D1DD5992-46A2-44E0-904B-4273B9E7F17E}" dt="2022-11-19T10:16:17.111" v="1754" actId="1076"/>
          <ac:picMkLst>
            <pc:docMk/>
            <pc:sldMk cId="7936612" sldId="474"/>
            <ac:picMk id="16" creationId="{C5CC799B-6882-B387-0032-58295F3B4288}"/>
          </ac:picMkLst>
        </pc:picChg>
      </pc:sldChg>
      <pc:sldChg chg="addSp delSp modSp add mod">
        <pc:chgData name="Erik Slump" userId="263fe8e7-0a40-4189-82d7-5426af9f7008" providerId="ADAL" clId="{D1DD5992-46A2-44E0-904B-4273B9E7F17E}" dt="2022-11-19T10:27:17.748" v="2200" actId="20577"/>
        <pc:sldMkLst>
          <pc:docMk/>
          <pc:sldMk cId="3142490649" sldId="475"/>
        </pc:sldMkLst>
        <pc:spChg chg="mod">
          <ac:chgData name="Erik Slump" userId="263fe8e7-0a40-4189-82d7-5426af9f7008" providerId="ADAL" clId="{D1DD5992-46A2-44E0-904B-4273B9E7F17E}" dt="2022-11-19T10:27:17.748" v="2200" actId="20577"/>
          <ac:spMkLst>
            <pc:docMk/>
            <pc:sldMk cId="3142490649" sldId="475"/>
            <ac:spMk id="35" creationId="{00000000-0000-0000-0000-000000000000}"/>
          </ac:spMkLst>
        </pc:spChg>
        <pc:picChg chg="del">
          <ac:chgData name="Erik Slump" userId="263fe8e7-0a40-4189-82d7-5426af9f7008" providerId="ADAL" clId="{D1DD5992-46A2-44E0-904B-4273B9E7F17E}" dt="2022-11-19T10:18:16.259" v="1788" actId="478"/>
          <ac:picMkLst>
            <pc:docMk/>
            <pc:sldMk cId="3142490649" sldId="475"/>
            <ac:picMk id="7" creationId="{053E3E11-BE7C-81DF-EE02-5353CECC31C3}"/>
          </ac:picMkLst>
        </pc:picChg>
        <pc:picChg chg="add mod">
          <ac:chgData name="Erik Slump" userId="263fe8e7-0a40-4189-82d7-5426af9f7008" providerId="ADAL" clId="{D1DD5992-46A2-44E0-904B-4273B9E7F17E}" dt="2022-11-19T10:19:29.380" v="1790" actId="1076"/>
          <ac:picMkLst>
            <pc:docMk/>
            <pc:sldMk cId="3142490649" sldId="475"/>
            <ac:picMk id="8" creationId="{446E43A2-5061-A172-6966-8B9772A8304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4342130" cy="345604"/>
          </a:xfrm>
          <a:prstGeom prst="rect">
            <a:avLst/>
          </a:prstGeom>
        </p:spPr>
        <p:txBody>
          <a:bodyPr vert="horz" lIns="96616" tIns="48308" rIns="96616" bIns="48308" rtlCol="0"/>
          <a:lstStyle>
            <a:lvl1pPr algn="l">
              <a:defRPr sz="1300"/>
            </a:lvl1pPr>
          </a:lstStyle>
          <a:p>
            <a:endParaRPr lang="nl-NL"/>
          </a:p>
        </p:txBody>
      </p:sp>
      <p:sp>
        <p:nvSpPr>
          <p:cNvPr id="3" name="Tijdelijke aanduiding voor datum 2"/>
          <p:cNvSpPr>
            <a:spLocks noGrp="1"/>
          </p:cNvSpPr>
          <p:nvPr>
            <p:ph type="dt" sz="quarter" idx="1"/>
          </p:nvPr>
        </p:nvSpPr>
        <p:spPr>
          <a:xfrm>
            <a:off x="5675851" y="1"/>
            <a:ext cx="4342130" cy="345604"/>
          </a:xfrm>
          <a:prstGeom prst="rect">
            <a:avLst/>
          </a:prstGeom>
        </p:spPr>
        <p:txBody>
          <a:bodyPr vert="horz" lIns="96616" tIns="48308" rIns="96616" bIns="48308" rtlCol="0"/>
          <a:lstStyle>
            <a:lvl1pPr algn="r">
              <a:defRPr sz="1300"/>
            </a:lvl1pPr>
          </a:lstStyle>
          <a:p>
            <a:fld id="{AC797930-0447-422A-82AF-B91A0B5DE2AF}" type="datetimeFigureOut">
              <a:rPr lang="nl-NL" smtClean="0"/>
              <a:t>18-11-22</a:t>
            </a:fld>
            <a:endParaRPr lang="nl-NL"/>
          </a:p>
        </p:txBody>
      </p:sp>
      <p:sp>
        <p:nvSpPr>
          <p:cNvPr id="4" name="Tijdelijke aanduiding voor voettekst 3"/>
          <p:cNvSpPr>
            <a:spLocks noGrp="1"/>
          </p:cNvSpPr>
          <p:nvPr>
            <p:ph type="ftr" sz="quarter" idx="2"/>
          </p:nvPr>
        </p:nvSpPr>
        <p:spPr>
          <a:xfrm>
            <a:off x="0" y="6542560"/>
            <a:ext cx="4342130" cy="345603"/>
          </a:xfrm>
          <a:prstGeom prst="rect">
            <a:avLst/>
          </a:prstGeom>
        </p:spPr>
        <p:txBody>
          <a:bodyPr vert="horz" lIns="96616" tIns="48308" rIns="96616" bIns="48308" rtlCol="0" anchor="b"/>
          <a:lstStyle>
            <a:lvl1pPr algn="l">
              <a:defRPr sz="1300"/>
            </a:lvl1pPr>
          </a:lstStyle>
          <a:p>
            <a:endParaRPr lang="nl-NL"/>
          </a:p>
        </p:txBody>
      </p:sp>
      <p:sp>
        <p:nvSpPr>
          <p:cNvPr id="5" name="Tijdelijke aanduiding voor dianummer 4"/>
          <p:cNvSpPr>
            <a:spLocks noGrp="1"/>
          </p:cNvSpPr>
          <p:nvPr>
            <p:ph type="sldNum" sz="quarter" idx="3"/>
          </p:nvPr>
        </p:nvSpPr>
        <p:spPr>
          <a:xfrm>
            <a:off x="5675851" y="6542560"/>
            <a:ext cx="4342130" cy="345603"/>
          </a:xfrm>
          <a:prstGeom prst="rect">
            <a:avLst/>
          </a:prstGeom>
        </p:spPr>
        <p:txBody>
          <a:bodyPr vert="horz" lIns="96616" tIns="48308" rIns="96616" bIns="48308" rtlCol="0" anchor="b"/>
          <a:lstStyle>
            <a:lvl1pPr algn="r">
              <a:defRPr sz="1300"/>
            </a:lvl1pPr>
          </a:lstStyle>
          <a:p>
            <a:fld id="{9E5C829D-569E-49C6-8107-D580479FB9E9}" type="slidenum">
              <a:rPr lang="nl-NL" smtClean="0"/>
              <a:t>‹nr.›</a:t>
            </a:fld>
            <a:endParaRPr lang="nl-NL"/>
          </a:p>
        </p:txBody>
      </p:sp>
    </p:spTree>
    <p:extLst>
      <p:ext uri="{BB962C8B-B14F-4D97-AF65-F5344CB8AC3E}">
        <p14:creationId xmlns:p14="http://schemas.microsoft.com/office/powerpoint/2010/main" val="3458202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42130" cy="344408"/>
          </a:xfrm>
          <a:prstGeom prst="rect">
            <a:avLst/>
          </a:prstGeom>
        </p:spPr>
        <p:txBody>
          <a:bodyPr vert="horz" lIns="96616" tIns="48308" rIns="96616" bIns="48308" rtlCol="0"/>
          <a:lstStyle>
            <a:lvl1pPr algn="l">
              <a:defRPr sz="1300"/>
            </a:lvl1pPr>
          </a:lstStyle>
          <a:p>
            <a:endParaRPr lang="nl-NL"/>
          </a:p>
        </p:txBody>
      </p:sp>
      <p:sp>
        <p:nvSpPr>
          <p:cNvPr id="3" name="Tijdelijke aanduiding voor datum 2"/>
          <p:cNvSpPr>
            <a:spLocks noGrp="1"/>
          </p:cNvSpPr>
          <p:nvPr>
            <p:ph type="dt" idx="1"/>
          </p:nvPr>
        </p:nvSpPr>
        <p:spPr>
          <a:xfrm>
            <a:off x="5675851" y="0"/>
            <a:ext cx="4342130" cy="344408"/>
          </a:xfrm>
          <a:prstGeom prst="rect">
            <a:avLst/>
          </a:prstGeom>
        </p:spPr>
        <p:txBody>
          <a:bodyPr vert="horz" lIns="96616" tIns="48308" rIns="96616" bIns="48308" rtlCol="0"/>
          <a:lstStyle>
            <a:lvl1pPr algn="r">
              <a:defRPr sz="1300"/>
            </a:lvl1pPr>
          </a:lstStyle>
          <a:p>
            <a:fld id="{7D409DCA-94B5-4C9F-883F-1DAB7C5C9A32}" type="datetimeFigureOut">
              <a:rPr lang="nl-NL" smtClean="0"/>
              <a:pPr/>
              <a:t>18-11-22</a:t>
            </a:fld>
            <a:endParaRPr lang="nl-NL"/>
          </a:p>
        </p:txBody>
      </p:sp>
      <p:sp>
        <p:nvSpPr>
          <p:cNvPr id="4" name="Tijdelijke aanduiding voor dia-afbeelding 3"/>
          <p:cNvSpPr>
            <a:spLocks noGrp="1" noRot="1" noChangeAspect="1"/>
          </p:cNvSpPr>
          <p:nvPr>
            <p:ph type="sldImg" idx="2"/>
          </p:nvPr>
        </p:nvSpPr>
        <p:spPr>
          <a:xfrm>
            <a:off x="3287713" y="515938"/>
            <a:ext cx="3446462" cy="2584450"/>
          </a:xfrm>
          <a:prstGeom prst="rect">
            <a:avLst/>
          </a:prstGeom>
          <a:noFill/>
          <a:ln w="12700">
            <a:solidFill>
              <a:prstClr val="black"/>
            </a:solidFill>
          </a:ln>
        </p:spPr>
        <p:txBody>
          <a:bodyPr vert="horz" lIns="96616" tIns="48308" rIns="96616" bIns="48308" rtlCol="0" anchor="ctr"/>
          <a:lstStyle/>
          <a:p>
            <a:endParaRPr lang="nl-NL"/>
          </a:p>
        </p:txBody>
      </p:sp>
      <p:sp>
        <p:nvSpPr>
          <p:cNvPr id="5" name="Tijdelijke aanduiding voor notities 4"/>
          <p:cNvSpPr>
            <a:spLocks noGrp="1"/>
          </p:cNvSpPr>
          <p:nvPr>
            <p:ph type="body" sz="quarter" idx="3"/>
          </p:nvPr>
        </p:nvSpPr>
        <p:spPr>
          <a:xfrm>
            <a:off x="1002030" y="3271878"/>
            <a:ext cx="8016240" cy="3099673"/>
          </a:xfrm>
          <a:prstGeom prst="rect">
            <a:avLst/>
          </a:prstGeom>
        </p:spPr>
        <p:txBody>
          <a:bodyPr vert="horz" lIns="96616" tIns="48308" rIns="96616" bIns="48308"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542560"/>
            <a:ext cx="4342130" cy="344408"/>
          </a:xfrm>
          <a:prstGeom prst="rect">
            <a:avLst/>
          </a:prstGeom>
        </p:spPr>
        <p:txBody>
          <a:bodyPr vert="horz" lIns="96616" tIns="48308" rIns="96616" bIns="48308"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5675851" y="6542560"/>
            <a:ext cx="4342130" cy="344408"/>
          </a:xfrm>
          <a:prstGeom prst="rect">
            <a:avLst/>
          </a:prstGeom>
        </p:spPr>
        <p:txBody>
          <a:bodyPr vert="horz" lIns="96616" tIns="48308" rIns="96616" bIns="48308" rtlCol="0" anchor="b"/>
          <a:lstStyle>
            <a:lvl1pPr algn="r">
              <a:defRPr sz="1300"/>
            </a:lvl1pPr>
          </a:lstStyle>
          <a:p>
            <a:fld id="{A5C1E420-E638-451F-B2A9-FB65294995DD}" type="slidenum">
              <a:rPr lang="nl-NL" smtClean="0"/>
              <a:pPr/>
              <a:t>‹nr.›</a:t>
            </a:fld>
            <a:endParaRPr lang="nl-NL"/>
          </a:p>
        </p:txBody>
      </p:sp>
    </p:spTree>
    <p:extLst>
      <p:ext uri="{BB962C8B-B14F-4D97-AF65-F5344CB8AC3E}">
        <p14:creationId xmlns:p14="http://schemas.microsoft.com/office/powerpoint/2010/main" val="3328137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5C1E420-E638-451F-B2A9-FB65294995DD}" type="slidenum">
              <a:rPr lang="nl-NL" smtClean="0"/>
              <a:pPr/>
              <a:t>1</a:t>
            </a:fld>
            <a:endParaRPr lang="nl-NL"/>
          </a:p>
        </p:txBody>
      </p:sp>
    </p:spTree>
    <p:extLst>
      <p:ext uri="{BB962C8B-B14F-4D97-AF65-F5344CB8AC3E}">
        <p14:creationId xmlns:p14="http://schemas.microsoft.com/office/powerpoint/2010/main" val="2199357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Tekstvak 2"/>
          <p:cNvSpPr txBox="1"/>
          <p:nvPr userDrawn="1"/>
        </p:nvSpPr>
        <p:spPr>
          <a:xfrm>
            <a:off x="251520" y="260648"/>
            <a:ext cx="7200800" cy="677108"/>
          </a:xfrm>
          <a:prstGeom prst="rect">
            <a:avLst/>
          </a:prstGeom>
          <a:solidFill>
            <a:srgbClr val="5986BE"/>
          </a:solidFill>
        </p:spPr>
        <p:txBody>
          <a:bodyPr wrap="square" rtlCol="0">
            <a:spAutoFit/>
          </a:bodyPr>
          <a:lstStyle/>
          <a:p>
            <a:pPr algn="r"/>
            <a:endParaRPr lang="nl-NL" sz="3800" b="1"/>
          </a:p>
        </p:txBody>
      </p:sp>
      <p:pic>
        <p:nvPicPr>
          <p:cNvPr id="4" name="Graphic 3">
            <a:extLst>
              <a:ext uri="{FF2B5EF4-FFF2-40B4-BE49-F238E27FC236}">
                <a16:creationId xmlns:a16="http://schemas.microsoft.com/office/drawing/2014/main" id="{49F9F1AB-7423-CF75-3309-BFAE38D82435}"/>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233890">
            <a:off x="7655718" y="276100"/>
            <a:ext cx="910798" cy="1323312"/>
          </a:xfrm>
          <a:prstGeom prst="rect">
            <a:avLst/>
          </a:prstGeom>
        </p:spPr>
      </p:pic>
      <p:pic>
        <p:nvPicPr>
          <p:cNvPr id="2" name="Afbeelding 1">
            <a:extLst>
              <a:ext uri="{FF2B5EF4-FFF2-40B4-BE49-F238E27FC236}">
                <a16:creationId xmlns:a16="http://schemas.microsoft.com/office/drawing/2014/main" id="{615BE6AA-5956-C800-D32C-89D31FD4CE4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8960" b="24143"/>
          <a:stretch/>
        </p:blipFill>
        <p:spPr>
          <a:xfrm>
            <a:off x="8325142" y="6392091"/>
            <a:ext cx="818857" cy="46590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6E700D8-3305-4C88-9C48-DBF043FDA6D4}" type="datetimeFigureOut">
              <a:rPr lang="nl-NL" smtClean="0"/>
              <a:pPr/>
              <a:t>18-11-22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6E700D8-3305-4C88-9C48-DBF043FDA6D4}" type="datetimeFigureOut">
              <a:rPr lang="nl-NL" smtClean="0"/>
              <a:pPr/>
              <a:t>18-11-22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6E700D8-3305-4C88-9C48-DBF043FDA6D4}" type="datetimeFigureOut">
              <a:rPr lang="nl-NL" smtClean="0"/>
              <a:pPr/>
              <a:t>18-11-22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6E700D8-3305-4C88-9C48-DBF043FDA6D4}" type="datetimeFigureOut">
              <a:rPr lang="nl-NL" smtClean="0"/>
              <a:pPr/>
              <a:t>18-11-22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6E700D8-3305-4C88-9C48-DBF043FDA6D4}" type="datetimeFigureOut">
              <a:rPr lang="nl-NL" smtClean="0"/>
              <a:pPr/>
              <a:t>18-11-22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6E700D8-3305-4C88-9C48-DBF043FDA6D4}" type="datetimeFigureOut">
              <a:rPr lang="nl-NL" smtClean="0"/>
              <a:pPr/>
              <a:t>18-11-22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6E700D8-3305-4C88-9C48-DBF043FDA6D4}" type="datetimeFigureOut">
              <a:rPr lang="nl-NL" smtClean="0"/>
              <a:pPr/>
              <a:t>18-11-22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6E700D8-3305-4C88-9C48-DBF043FDA6D4}" type="datetimeFigureOut">
              <a:rPr lang="nl-NL" smtClean="0"/>
              <a:pPr/>
              <a:t>18-11-22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6E700D8-3305-4C88-9C48-DBF043FDA6D4}" type="datetimeFigureOut">
              <a:rPr lang="nl-NL" smtClean="0"/>
              <a:pPr/>
              <a:t>18-11-22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6E700D8-3305-4C88-9C48-DBF043FDA6D4}" type="datetimeFigureOut">
              <a:rPr lang="nl-NL" smtClean="0"/>
              <a:pPr/>
              <a:t>18-11-22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C544571-D2BB-4301-AA8B-DDF105939A7B}"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700D8-3305-4C88-9C48-DBF043FDA6D4}" type="datetimeFigureOut">
              <a:rPr lang="nl-NL" smtClean="0"/>
              <a:pPr/>
              <a:t>18-11-22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44571-D2BB-4301-AA8B-DDF105939A7B}"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549642"/>
            <a:ext cx="8229600" cy="3758716"/>
          </a:xfrm>
        </p:spPr>
        <p:txBody>
          <a:bodyPr anchor="ctr">
            <a:normAutofit/>
          </a:bodyPr>
          <a:lstStyle/>
          <a:p>
            <a:pPr algn="ctr">
              <a:buNone/>
            </a:pPr>
            <a:r>
              <a:rPr lang="nl-NL" sz="8000" b="1" dirty="0"/>
              <a:t>Cursus NBBR</a:t>
            </a:r>
          </a:p>
          <a:p>
            <a:pPr algn="ctr">
              <a:buNone/>
            </a:pPr>
            <a:r>
              <a:rPr lang="nl-NL" sz="8000" b="1" dirty="0"/>
              <a:t>Les 5</a:t>
            </a:r>
          </a:p>
        </p:txBody>
      </p:sp>
      <p:sp>
        <p:nvSpPr>
          <p:cNvPr id="6" name="Tekstvak 5"/>
          <p:cNvSpPr txBox="1"/>
          <p:nvPr/>
        </p:nvSpPr>
        <p:spPr>
          <a:xfrm>
            <a:off x="251520" y="260648"/>
            <a:ext cx="8640960" cy="677108"/>
          </a:xfrm>
          <a:prstGeom prst="rect">
            <a:avLst/>
          </a:prstGeom>
          <a:solidFill>
            <a:srgbClr val="5986BE"/>
          </a:solidFill>
        </p:spPr>
        <p:txBody>
          <a:bodyPr wrap="square" rtlCol="0">
            <a:spAutoFit/>
          </a:bodyPr>
          <a:lstStyle/>
          <a:p>
            <a:pPr algn="r"/>
            <a:endParaRPr lang="nl-NL" sz="3800" b="1"/>
          </a:p>
        </p:txBody>
      </p:sp>
      <p:pic>
        <p:nvPicPr>
          <p:cNvPr id="7" name="Afbeelding 6">
            <a:extLst>
              <a:ext uri="{FF2B5EF4-FFF2-40B4-BE49-F238E27FC236}">
                <a16:creationId xmlns:a16="http://schemas.microsoft.com/office/drawing/2014/main" id="{4D4D3B27-273F-18E3-0119-69BA336A86CE}"/>
              </a:ext>
            </a:extLst>
          </p:cNvPr>
          <p:cNvPicPr>
            <a:picLocks noChangeAspect="1"/>
          </p:cNvPicPr>
          <p:nvPr/>
        </p:nvPicPr>
        <p:blipFill rotWithShape="1">
          <a:blip r:embed="rId3">
            <a:extLst>
              <a:ext uri="{28A0092B-C50C-407E-A947-70E740481C1C}">
                <a14:useLocalDpi xmlns:a14="http://schemas.microsoft.com/office/drawing/2010/main" val="0"/>
              </a:ext>
            </a:extLst>
          </a:blip>
          <a:srcRect t="18960" b="24143"/>
          <a:stretch/>
        </p:blipFill>
        <p:spPr>
          <a:xfrm>
            <a:off x="6286500" y="5232158"/>
            <a:ext cx="2857500" cy="162584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De zomercompetitie</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3754874"/>
          </a:xfrm>
          <a:prstGeom prst="rect">
            <a:avLst/>
          </a:prstGeom>
          <a:noFill/>
        </p:spPr>
        <p:txBody>
          <a:bodyPr wrap="square" rtlCol="0">
            <a:spAutoFit/>
          </a:bodyPr>
          <a:lstStyle/>
          <a:p>
            <a:pPr marL="0" lvl="1"/>
            <a:r>
              <a:rPr lang="nl-NL" sz="2800" b="1" dirty="0"/>
              <a:t>Stilzit in de zomer zitting</a:t>
            </a:r>
          </a:p>
          <a:p>
            <a:pPr marL="0" lvl="1"/>
            <a:endParaRPr lang="nl-NL" sz="1400" dirty="0"/>
          </a:p>
          <a:p>
            <a:pPr marL="0" lvl="1"/>
            <a:r>
              <a:rPr lang="nl-NL" sz="2800" dirty="0"/>
              <a:t>In de zittingen van de zomercompetitie starten jullie zonder namen. Mocht je dan beginnen met een stilzit, dan herkent het NBBR dat niet automatisch en creëert dan dus geen stilzittafel. (wachttafel in NBBR taal)</a:t>
            </a:r>
          </a:p>
          <a:p>
            <a:pPr marL="0" lvl="1"/>
            <a:endParaRPr lang="nl-NL" sz="2800" dirty="0"/>
          </a:p>
          <a:p>
            <a:pPr marL="0" lvl="1"/>
            <a:r>
              <a:rPr lang="nl-NL" sz="2800" dirty="0"/>
              <a:t>Bij het opzetten van de zitting moet je dan een trucje uithalen.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481254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De zomercompetitie</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2031325"/>
          </a:xfrm>
          <a:prstGeom prst="rect">
            <a:avLst/>
          </a:prstGeom>
          <a:noFill/>
        </p:spPr>
        <p:txBody>
          <a:bodyPr wrap="square" rtlCol="0">
            <a:spAutoFit/>
          </a:bodyPr>
          <a:lstStyle/>
          <a:p>
            <a:pPr marL="0" lvl="1"/>
            <a:r>
              <a:rPr lang="nl-NL" sz="2800" b="1" dirty="0"/>
              <a:t>Stilzit in de zomer zitting</a:t>
            </a:r>
          </a:p>
          <a:p>
            <a:pPr marL="0" lvl="1"/>
            <a:endParaRPr lang="nl-NL" sz="1400" dirty="0"/>
          </a:p>
          <a:p>
            <a:pPr marL="1162050" lvl="1"/>
            <a:r>
              <a:rPr lang="nl-NL" sz="2800" dirty="0"/>
              <a:t>Zet een vinkje in de deelnemerslijst bij het paar dat afwezig is. Het NBBR maakt er dan een afwezig paar van.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7" name="Afbeelding 6">
            <a:extLst>
              <a:ext uri="{FF2B5EF4-FFF2-40B4-BE49-F238E27FC236}">
                <a16:creationId xmlns:a16="http://schemas.microsoft.com/office/drawing/2014/main" id="{31854598-8433-78B5-6965-50CCF7E31235}"/>
              </a:ext>
            </a:extLst>
          </p:cNvPr>
          <p:cNvPicPr>
            <a:picLocks noChangeAspect="1"/>
          </p:cNvPicPr>
          <p:nvPr/>
        </p:nvPicPr>
        <p:blipFill>
          <a:blip r:embed="rId2"/>
          <a:stretch>
            <a:fillRect/>
          </a:stretch>
        </p:blipFill>
        <p:spPr>
          <a:xfrm>
            <a:off x="394896" y="1868785"/>
            <a:ext cx="1085850" cy="3000375"/>
          </a:xfrm>
          <a:prstGeom prst="rect">
            <a:avLst/>
          </a:prstGeom>
        </p:spPr>
      </p:pic>
      <p:pic>
        <p:nvPicPr>
          <p:cNvPr id="8" name="Afbeelding 7">
            <a:extLst>
              <a:ext uri="{FF2B5EF4-FFF2-40B4-BE49-F238E27FC236}">
                <a16:creationId xmlns:a16="http://schemas.microsoft.com/office/drawing/2014/main" id="{011784CD-5CF9-3502-2BF4-5C11389D31E4}"/>
              </a:ext>
            </a:extLst>
          </p:cNvPr>
          <p:cNvPicPr>
            <a:picLocks noChangeAspect="1"/>
          </p:cNvPicPr>
          <p:nvPr/>
        </p:nvPicPr>
        <p:blipFill>
          <a:blip r:embed="rId3"/>
          <a:stretch>
            <a:fillRect/>
          </a:stretch>
        </p:blipFill>
        <p:spPr>
          <a:xfrm>
            <a:off x="2718430" y="3964285"/>
            <a:ext cx="3924300" cy="904875"/>
          </a:xfrm>
          <a:prstGeom prst="rect">
            <a:avLst/>
          </a:prstGeom>
        </p:spPr>
      </p:pic>
      <p:pic>
        <p:nvPicPr>
          <p:cNvPr id="12" name="Afbeelding 11">
            <a:extLst>
              <a:ext uri="{FF2B5EF4-FFF2-40B4-BE49-F238E27FC236}">
                <a16:creationId xmlns:a16="http://schemas.microsoft.com/office/drawing/2014/main" id="{54A903D2-7FF8-0FF0-F7A4-817450529BFB}"/>
              </a:ext>
            </a:extLst>
          </p:cNvPr>
          <p:cNvPicPr>
            <a:picLocks noChangeAspect="1"/>
          </p:cNvPicPr>
          <p:nvPr/>
        </p:nvPicPr>
        <p:blipFill>
          <a:blip r:embed="rId4"/>
          <a:stretch>
            <a:fillRect/>
          </a:stretch>
        </p:blipFill>
        <p:spPr>
          <a:xfrm>
            <a:off x="2747005" y="5069485"/>
            <a:ext cx="3867150" cy="895350"/>
          </a:xfrm>
          <a:prstGeom prst="rect">
            <a:avLst/>
          </a:prstGeom>
        </p:spPr>
      </p:pic>
    </p:spTree>
    <p:extLst>
      <p:ext uri="{BB962C8B-B14F-4D97-AF65-F5344CB8AC3E}">
        <p14:creationId xmlns:p14="http://schemas.microsoft.com/office/powerpoint/2010/main" val="2219712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NBBR Stappenplan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5047536"/>
          </a:xfrm>
          <a:prstGeom prst="rect">
            <a:avLst/>
          </a:prstGeom>
          <a:noFill/>
        </p:spPr>
        <p:txBody>
          <a:bodyPr wrap="square" rtlCol="0">
            <a:spAutoFit/>
          </a:bodyPr>
          <a:lstStyle/>
          <a:p>
            <a:pPr marL="0" lvl="1"/>
            <a:r>
              <a:rPr lang="nl-NL" sz="2800" b="1" dirty="0"/>
              <a:t>Naar smaak in te richten</a:t>
            </a:r>
          </a:p>
          <a:p>
            <a:pPr marL="0" lvl="1"/>
            <a:endParaRPr lang="nl-NL" sz="1400" dirty="0"/>
          </a:p>
          <a:p>
            <a:pPr marL="1619250" lvl="1"/>
            <a:r>
              <a:rPr lang="nl-NL" sz="2800" dirty="0"/>
              <a:t>Wanneer in het NBBR een zitting geopend is dan is rechts een stappenplan zichtbaar.</a:t>
            </a:r>
          </a:p>
          <a:p>
            <a:pPr marL="1619250" lvl="1"/>
            <a:r>
              <a:rPr lang="nl-NL" sz="2800" dirty="0"/>
              <a:t>Dit kan helpen om niets te vergeten. </a:t>
            </a:r>
          </a:p>
          <a:p>
            <a:pPr marL="1619250" lvl="1"/>
            <a:endParaRPr lang="nl-NL" sz="2800" dirty="0"/>
          </a:p>
          <a:p>
            <a:pPr marL="1619250" lvl="1"/>
            <a:r>
              <a:rPr lang="nl-NL" sz="2800" dirty="0"/>
              <a:t>Denk bijvoorbeeld aan het inlezen van de spelverdelingen voordat de </a:t>
            </a:r>
            <a:r>
              <a:rPr lang="nl-NL" sz="2800" dirty="0" err="1"/>
              <a:t>Bridgemates</a:t>
            </a:r>
            <a:r>
              <a:rPr lang="nl-NL" sz="2800" dirty="0"/>
              <a:t> worden opgestart. Daar staat ingesteld dat uitkomsten worden gecontroleerd, maar dan moet er wel een spelverdeling aanwezig zijn in de </a:t>
            </a:r>
            <a:r>
              <a:rPr lang="nl-NL" sz="2800" dirty="0" err="1"/>
              <a:t>Bridgemate</a:t>
            </a:r>
            <a:r>
              <a:rPr lang="nl-NL" sz="2800" dirty="0"/>
              <a:t>.</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8" name="Afbeelding 7">
            <a:extLst>
              <a:ext uri="{FF2B5EF4-FFF2-40B4-BE49-F238E27FC236}">
                <a16:creationId xmlns:a16="http://schemas.microsoft.com/office/drawing/2014/main" id="{6F4853A9-814B-3F36-95AA-155206B6C450}"/>
              </a:ext>
            </a:extLst>
          </p:cNvPr>
          <p:cNvPicPr>
            <a:picLocks noChangeAspect="1"/>
          </p:cNvPicPr>
          <p:nvPr/>
        </p:nvPicPr>
        <p:blipFill>
          <a:blip r:embed="rId2"/>
          <a:stretch>
            <a:fillRect/>
          </a:stretch>
        </p:blipFill>
        <p:spPr>
          <a:xfrm>
            <a:off x="251472" y="1845690"/>
            <a:ext cx="1747933" cy="4751662"/>
          </a:xfrm>
          <a:prstGeom prst="rect">
            <a:avLst/>
          </a:prstGeom>
        </p:spPr>
      </p:pic>
    </p:spTree>
    <p:extLst>
      <p:ext uri="{BB962C8B-B14F-4D97-AF65-F5344CB8AC3E}">
        <p14:creationId xmlns:p14="http://schemas.microsoft.com/office/powerpoint/2010/main" val="2983121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NBBR Stappenplan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748464" cy="5693866"/>
          </a:xfrm>
          <a:prstGeom prst="rect">
            <a:avLst/>
          </a:prstGeom>
          <a:noFill/>
        </p:spPr>
        <p:txBody>
          <a:bodyPr wrap="square" rtlCol="0">
            <a:spAutoFit/>
          </a:bodyPr>
          <a:lstStyle/>
          <a:p>
            <a:pPr marL="0" lvl="1"/>
            <a:r>
              <a:rPr lang="nl-NL" sz="2800" b="1" dirty="0"/>
              <a:t>Naar smaak in te richten</a:t>
            </a:r>
          </a:p>
          <a:p>
            <a:pPr marL="0" lvl="1"/>
            <a:endParaRPr lang="nl-NL" sz="1400" dirty="0"/>
          </a:p>
          <a:p>
            <a:pPr marL="0" lvl="1"/>
            <a:r>
              <a:rPr lang="nl-NL" sz="2800" dirty="0"/>
              <a:t>Dit stappenplan is aan te passen in het NBBR</a:t>
            </a:r>
          </a:p>
          <a:p>
            <a:pPr marL="0" lvl="1"/>
            <a:endParaRPr lang="nl-NL" sz="1400" dirty="0"/>
          </a:p>
          <a:p>
            <a:pPr marL="1885950" lvl="1"/>
            <a:r>
              <a:rPr lang="nl-NL" sz="2800" dirty="0"/>
              <a:t>Klik in het bestandsmenu op de optie "Stappenplan bewerken"</a:t>
            </a:r>
          </a:p>
          <a:p>
            <a:pPr marL="2343150" lvl="1" indent="-457200">
              <a:buFont typeface="Arial" panose="020B0604020202020204" pitchFamily="34" charset="0"/>
              <a:buChar char="•"/>
            </a:pPr>
            <a:r>
              <a:rPr lang="nl-NL" sz="2800" b="1" dirty="0"/>
              <a:t>Let op! 1</a:t>
            </a:r>
            <a:r>
              <a:rPr lang="nl-NL" sz="2800" dirty="0"/>
              <a:t>: als er een zitting openstaat  dan is deze optie grijs en niet te selecteren. </a:t>
            </a:r>
          </a:p>
          <a:p>
            <a:pPr marL="2343150" lvl="1" indent="-457200">
              <a:buFont typeface="Arial" panose="020B0604020202020204" pitchFamily="34" charset="0"/>
              <a:buChar char="•"/>
            </a:pPr>
            <a:r>
              <a:rPr lang="nl-NL" sz="2800" b="1" dirty="0"/>
              <a:t>Let op! 2: </a:t>
            </a:r>
            <a:r>
              <a:rPr lang="nl-NL" sz="2800" dirty="0"/>
              <a:t>Dit stappenplan geldt voor iedereen die het NBBR gebruikt. Er zijn geen profielen per gebruiker, dus overleg dit goed met de andere gebruikers.</a:t>
            </a:r>
          </a:p>
          <a:p>
            <a:pPr marL="0" lvl="1"/>
            <a:r>
              <a:rPr lang="nl-NL" sz="2800" dirty="0"/>
              <a:t>Het kan wel per installatie anders zijn omdat jullie per speelmoment een eigen versie hebben.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10" name="Afbeelding 9">
            <a:extLst>
              <a:ext uri="{FF2B5EF4-FFF2-40B4-BE49-F238E27FC236}">
                <a16:creationId xmlns:a16="http://schemas.microsoft.com/office/drawing/2014/main" id="{4E186CA4-9144-FC12-67FC-073A06E7F1FB}"/>
              </a:ext>
            </a:extLst>
          </p:cNvPr>
          <p:cNvPicPr>
            <a:picLocks noChangeAspect="1"/>
          </p:cNvPicPr>
          <p:nvPr/>
        </p:nvPicPr>
        <p:blipFill>
          <a:blip r:embed="rId2"/>
          <a:stretch>
            <a:fillRect/>
          </a:stretch>
        </p:blipFill>
        <p:spPr>
          <a:xfrm>
            <a:off x="251472" y="2554213"/>
            <a:ext cx="1971675" cy="3333750"/>
          </a:xfrm>
          <a:prstGeom prst="rect">
            <a:avLst/>
          </a:prstGeom>
        </p:spPr>
      </p:pic>
    </p:spTree>
    <p:extLst>
      <p:ext uri="{BB962C8B-B14F-4D97-AF65-F5344CB8AC3E}">
        <p14:creationId xmlns:p14="http://schemas.microsoft.com/office/powerpoint/2010/main" val="3977207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NBBR Stappenplan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5047536"/>
          </a:xfrm>
          <a:prstGeom prst="rect">
            <a:avLst/>
          </a:prstGeom>
          <a:noFill/>
        </p:spPr>
        <p:txBody>
          <a:bodyPr wrap="square" rtlCol="0">
            <a:spAutoFit/>
          </a:bodyPr>
          <a:lstStyle/>
          <a:p>
            <a:pPr marL="0" lvl="1"/>
            <a:r>
              <a:rPr lang="nl-NL" sz="2800" b="1" dirty="0"/>
              <a:t>Naar smaak in te richten</a:t>
            </a:r>
          </a:p>
          <a:p>
            <a:pPr marL="0" lvl="1"/>
            <a:endParaRPr lang="nl-NL" sz="1400" dirty="0"/>
          </a:p>
          <a:p>
            <a:pPr marL="0" lvl="1"/>
            <a:endParaRPr lang="nl-NL" sz="2800" dirty="0"/>
          </a:p>
          <a:p>
            <a:pPr marL="0" lvl="1"/>
            <a:endParaRPr lang="nl-NL" sz="2800" dirty="0"/>
          </a:p>
          <a:p>
            <a:pPr marL="0" lvl="1"/>
            <a:endParaRPr lang="nl-NL" sz="2800" dirty="0"/>
          </a:p>
          <a:p>
            <a:pPr marL="0" lvl="1"/>
            <a:endParaRPr lang="nl-NL" sz="2800" dirty="0"/>
          </a:p>
          <a:p>
            <a:pPr marL="0" lvl="1"/>
            <a:r>
              <a:rPr lang="nl-NL" sz="2800" dirty="0"/>
              <a:t>Er is wel een stappenplan per type zitting. Jullie werken alleen met open zittingen dus selecteer dat profiel voordat je begint met aanpassen.</a:t>
            </a:r>
          </a:p>
          <a:p>
            <a:pPr marL="0" lvl="1"/>
            <a:endParaRPr lang="nl-NL" sz="2800" dirty="0"/>
          </a:p>
          <a:p>
            <a:pPr marL="0" lvl="1"/>
            <a:r>
              <a:rPr lang="nl-NL" sz="2800" dirty="0"/>
              <a:t>Alle opties uit het stappenplan zitten uiteraard ook bovenin het lint (menu)</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7" name="Afbeelding 6">
            <a:extLst>
              <a:ext uri="{FF2B5EF4-FFF2-40B4-BE49-F238E27FC236}">
                <a16:creationId xmlns:a16="http://schemas.microsoft.com/office/drawing/2014/main" id="{9B12C925-688E-CC85-D1AA-DCE1ED39610D}"/>
              </a:ext>
            </a:extLst>
          </p:cNvPr>
          <p:cNvPicPr>
            <a:picLocks noChangeAspect="1"/>
          </p:cNvPicPr>
          <p:nvPr/>
        </p:nvPicPr>
        <p:blipFill>
          <a:blip r:embed="rId2"/>
          <a:stretch>
            <a:fillRect/>
          </a:stretch>
        </p:blipFill>
        <p:spPr>
          <a:xfrm>
            <a:off x="394896" y="1968675"/>
            <a:ext cx="3800475" cy="1390650"/>
          </a:xfrm>
          <a:prstGeom prst="rect">
            <a:avLst/>
          </a:prstGeom>
        </p:spPr>
      </p:pic>
    </p:spTree>
    <p:extLst>
      <p:ext uri="{BB962C8B-B14F-4D97-AF65-F5344CB8AC3E}">
        <p14:creationId xmlns:p14="http://schemas.microsoft.com/office/powerpoint/2010/main" val="724017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NBBR Stappenplan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4185761"/>
          </a:xfrm>
          <a:prstGeom prst="rect">
            <a:avLst/>
          </a:prstGeom>
          <a:noFill/>
        </p:spPr>
        <p:txBody>
          <a:bodyPr wrap="square" rtlCol="0">
            <a:spAutoFit/>
          </a:bodyPr>
          <a:lstStyle/>
          <a:p>
            <a:pPr marL="0" lvl="1"/>
            <a:r>
              <a:rPr lang="nl-NL" sz="2800" b="1" dirty="0"/>
              <a:t>Naar smaak in te richten</a:t>
            </a:r>
          </a:p>
          <a:p>
            <a:pPr marL="0" lvl="1"/>
            <a:endParaRPr lang="nl-NL" sz="1400" dirty="0"/>
          </a:p>
          <a:p>
            <a:pPr marL="3857625" lvl="1"/>
            <a:r>
              <a:rPr lang="nl-NL" sz="2800" dirty="0"/>
              <a:t>Selecteer een stap.</a:t>
            </a:r>
          </a:p>
          <a:p>
            <a:pPr marL="4314825" lvl="1" indent="-457200">
              <a:buFont typeface="Arial" panose="020B0604020202020204" pitchFamily="34" charset="0"/>
              <a:buChar char="•"/>
            </a:pPr>
            <a:r>
              <a:rPr lang="nl-NL" sz="2800" dirty="0"/>
              <a:t>Met de pijltjesknoppen links kun je de stap verplaatsen</a:t>
            </a:r>
          </a:p>
          <a:p>
            <a:pPr marL="4314825" lvl="1" indent="-457200">
              <a:buFont typeface="Arial" panose="020B0604020202020204" pitchFamily="34" charset="0"/>
              <a:buChar char="•"/>
            </a:pPr>
            <a:r>
              <a:rPr lang="nl-NL" sz="2800" dirty="0"/>
              <a:t>Met de rode knoppen rechts kun je de stap verwijderen of alle stappen verwijderen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8" name="Afbeelding 7">
            <a:extLst>
              <a:ext uri="{FF2B5EF4-FFF2-40B4-BE49-F238E27FC236}">
                <a16:creationId xmlns:a16="http://schemas.microsoft.com/office/drawing/2014/main" id="{D1F9FAB9-95FB-D25D-F970-6745D23D7AA7}"/>
              </a:ext>
            </a:extLst>
          </p:cNvPr>
          <p:cNvPicPr>
            <a:picLocks noChangeAspect="1"/>
          </p:cNvPicPr>
          <p:nvPr/>
        </p:nvPicPr>
        <p:blipFill>
          <a:blip r:embed="rId2"/>
          <a:stretch>
            <a:fillRect/>
          </a:stretch>
        </p:blipFill>
        <p:spPr>
          <a:xfrm>
            <a:off x="394896" y="1903065"/>
            <a:ext cx="3771900" cy="3686175"/>
          </a:xfrm>
          <a:prstGeom prst="rect">
            <a:avLst/>
          </a:prstGeom>
        </p:spPr>
      </p:pic>
      <p:pic>
        <p:nvPicPr>
          <p:cNvPr id="10" name="Afbeelding 9">
            <a:extLst>
              <a:ext uri="{FF2B5EF4-FFF2-40B4-BE49-F238E27FC236}">
                <a16:creationId xmlns:a16="http://schemas.microsoft.com/office/drawing/2014/main" id="{A786B2D5-EF9E-7F86-441F-E7D6D5A4E7AA}"/>
              </a:ext>
            </a:extLst>
          </p:cNvPr>
          <p:cNvPicPr>
            <a:picLocks noChangeAspect="1"/>
          </p:cNvPicPr>
          <p:nvPr/>
        </p:nvPicPr>
        <p:blipFill>
          <a:blip r:embed="rId3"/>
          <a:stretch>
            <a:fillRect/>
          </a:stretch>
        </p:blipFill>
        <p:spPr>
          <a:xfrm>
            <a:off x="8144990" y="4070057"/>
            <a:ext cx="457200" cy="942975"/>
          </a:xfrm>
          <a:prstGeom prst="rect">
            <a:avLst/>
          </a:prstGeom>
        </p:spPr>
      </p:pic>
    </p:spTree>
    <p:extLst>
      <p:ext uri="{BB962C8B-B14F-4D97-AF65-F5344CB8AC3E}">
        <p14:creationId xmlns:p14="http://schemas.microsoft.com/office/powerpoint/2010/main" val="234509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NBBR Stappenplan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2893100"/>
          </a:xfrm>
          <a:prstGeom prst="rect">
            <a:avLst/>
          </a:prstGeom>
          <a:noFill/>
        </p:spPr>
        <p:txBody>
          <a:bodyPr wrap="square" rtlCol="0">
            <a:spAutoFit/>
          </a:bodyPr>
          <a:lstStyle/>
          <a:p>
            <a:pPr marL="0" lvl="1"/>
            <a:r>
              <a:rPr lang="nl-NL" sz="2800" b="1" dirty="0"/>
              <a:t>Naar smaak in te richten</a:t>
            </a:r>
          </a:p>
          <a:p>
            <a:pPr marL="0" lvl="1"/>
            <a:endParaRPr lang="nl-NL" sz="1400" dirty="0"/>
          </a:p>
          <a:p>
            <a:pPr marL="2238375" lvl="1"/>
            <a:r>
              <a:rPr lang="nl-NL" sz="2800" dirty="0"/>
              <a:t>De niet-gebruikte opties staan rechts</a:t>
            </a:r>
          </a:p>
          <a:p>
            <a:pPr marL="2695575" lvl="1" indent="-457200">
              <a:buFont typeface="Arial" panose="020B0604020202020204" pitchFamily="34" charset="0"/>
              <a:buChar char="•"/>
            </a:pPr>
            <a:r>
              <a:rPr lang="nl-NL" sz="2800" dirty="0"/>
              <a:t>Selecteer een optie en klik op de groene pijl. </a:t>
            </a:r>
          </a:p>
          <a:p>
            <a:pPr marL="2695575" lvl="1" indent="-457200">
              <a:buFont typeface="Arial" panose="020B0604020202020204" pitchFamily="34" charset="0"/>
              <a:buChar char="•"/>
            </a:pPr>
            <a:r>
              <a:rPr lang="nl-NL" sz="2800" dirty="0"/>
              <a:t>De optie komt dan onderin het stappenplan te staan.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7" name="Afbeelding 6">
            <a:extLst>
              <a:ext uri="{FF2B5EF4-FFF2-40B4-BE49-F238E27FC236}">
                <a16:creationId xmlns:a16="http://schemas.microsoft.com/office/drawing/2014/main" id="{EAEC649D-EAAA-C602-0F66-42F900499A96}"/>
              </a:ext>
            </a:extLst>
          </p:cNvPr>
          <p:cNvPicPr>
            <a:picLocks noChangeAspect="1"/>
          </p:cNvPicPr>
          <p:nvPr/>
        </p:nvPicPr>
        <p:blipFill>
          <a:blip r:embed="rId2"/>
          <a:stretch>
            <a:fillRect/>
          </a:stretch>
        </p:blipFill>
        <p:spPr>
          <a:xfrm>
            <a:off x="394896" y="2016000"/>
            <a:ext cx="2085975" cy="4572000"/>
          </a:xfrm>
          <a:prstGeom prst="rect">
            <a:avLst/>
          </a:prstGeom>
        </p:spPr>
      </p:pic>
    </p:spTree>
    <p:extLst>
      <p:ext uri="{BB962C8B-B14F-4D97-AF65-F5344CB8AC3E}">
        <p14:creationId xmlns:p14="http://schemas.microsoft.com/office/powerpoint/2010/main" val="3731865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NBBR Stappenplan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615114" cy="5047536"/>
          </a:xfrm>
          <a:prstGeom prst="rect">
            <a:avLst/>
          </a:prstGeom>
          <a:noFill/>
        </p:spPr>
        <p:txBody>
          <a:bodyPr wrap="square" rtlCol="0">
            <a:spAutoFit/>
          </a:bodyPr>
          <a:lstStyle/>
          <a:p>
            <a:pPr marL="0" lvl="1"/>
            <a:r>
              <a:rPr lang="nl-NL" sz="2800" b="1" dirty="0"/>
              <a:t>Tips voor de inrichting</a:t>
            </a:r>
          </a:p>
          <a:p>
            <a:pPr marL="0" lvl="1"/>
            <a:endParaRPr lang="nl-NL" sz="1400" dirty="0"/>
          </a:p>
          <a:p>
            <a:pPr marL="0" lvl="1"/>
            <a:r>
              <a:rPr lang="nl-NL" sz="2800" dirty="0"/>
              <a:t>Na het aanmaken zijn "Wijzigen" en "Bekijken" helemaal niet de juiste optie</a:t>
            </a:r>
          </a:p>
          <a:p>
            <a:pPr lvl="1" indent="-457200">
              <a:buFont typeface="Arial" panose="020B0604020202020204" pitchFamily="34" charset="0"/>
              <a:buChar char="•"/>
            </a:pPr>
            <a:r>
              <a:rPr lang="nl-NL" sz="2800" dirty="0"/>
              <a:t>"Bekijken" doe je nadat je klaar bent met alles instellen</a:t>
            </a:r>
          </a:p>
          <a:p>
            <a:pPr lvl="2" indent="-457200">
              <a:buFont typeface="Arial" panose="020B0604020202020204" pitchFamily="34" charset="0"/>
              <a:buChar char="•"/>
            </a:pPr>
            <a:r>
              <a:rPr lang="nl-NL" sz="2800" dirty="0"/>
              <a:t>Dan is het handig om te kunnen zien wie waar moet beginnen.</a:t>
            </a:r>
          </a:p>
          <a:p>
            <a:pPr lvl="1" indent="-457200">
              <a:buFont typeface="Arial" panose="020B0604020202020204" pitchFamily="34" charset="0"/>
              <a:buChar char="•"/>
            </a:pPr>
            <a:r>
              <a:rPr lang="nl-NL" sz="2800" dirty="0"/>
              <a:t>"Wijzigen" doe je alleen als er zich iets geks voordoet</a:t>
            </a:r>
          </a:p>
          <a:p>
            <a:pPr lvl="2" indent="-457200">
              <a:buFont typeface="Arial" panose="020B0604020202020204" pitchFamily="34" charset="0"/>
              <a:buChar char="•"/>
            </a:pPr>
            <a:r>
              <a:rPr lang="nl-NL" sz="2800" dirty="0"/>
              <a:t>Gebruik die optie alleen vanuit het lint (menu)</a:t>
            </a:r>
          </a:p>
          <a:p>
            <a:pPr lvl="1" indent="-457200">
              <a:buFont typeface="Arial" panose="020B0604020202020204" pitchFamily="34" charset="0"/>
              <a:buChar char="•"/>
            </a:pPr>
            <a:r>
              <a:rPr lang="nl-NL" sz="2800" dirty="0"/>
              <a:t>Exporteren zit bij printen (nodig voor </a:t>
            </a:r>
            <a:r>
              <a:rPr lang="nl-NL" sz="2800" dirty="0" err="1"/>
              <a:t>Rankingmanager</a:t>
            </a:r>
            <a:r>
              <a:rPr lang="nl-NL" sz="2800" dirty="0"/>
              <a:t>) en dat is geen aparte optie. Dat doe je vanaf de uitslag en daar moet je dus zelf aan denken.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628886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NBBR Stappenplan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615114" cy="5478423"/>
          </a:xfrm>
          <a:prstGeom prst="rect">
            <a:avLst/>
          </a:prstGeom>
          <a:noFill/>
        </p:spPr>
        <p:txBody>
          <a:bodyPr wrap="square" rtlCol="0">
            <a:spAutoFit/>
          </a:bodyPr>
          <a:lstStyle/>
          <a:p>
            <a:pPr marL="0" lvl="1"/>
            <a:r>
              <a:rPr lang="nl-NL" sz="2800" b="1" dirty="0"/>
              <a:t>Voorbeeld</a:t>
            </a:r>
          </a:p>
          <a:p>
            <a:pPr marL="0" lvl="1"/>
            <a:endParaRPr lang="nl-NL" sz="1400" dirty="0"/>
          </a:p>
          <a:p>
            <a:pPr marL="2695575" lvl="1"/>
            <a:r>
              <a:rPr lang="nl-NL" sz="2800" dirty="0"/>
              <a:t>Ik denk dat dit voor VBV een goed stappenplan zou zijn.</a:t>
            </a:r>
          </a:p>
          <a:p>
            <a:pPr marL="3152775" lvl="1" indent="-457200">
              <a:buFont typeface="Arial" panose="020B0604020202020204" pitchFamily="34" charset="0"/>
              <a:buChar char="•"/>
            </a:pPr>
            <a:r>
              <a:rPr lang="nl-NL" sz="2800" dirty="0"/>
              <a:t>"Deelnemers op alfabet" is een makkelijke manier voor deelnemers om hun paarnummer te vinden</a:t>
            </a:r>
          </a:p>
          <a:p>
            <a:pPr marL="3152775" lvl="1" indent="-457200">
              <a:buFont typeface="Arial" panose="020B0604020202020204" pitchFamily="34" charset="0"/>
              <a:buChar char="•"/>
            </a:pPr>
            <a:r>
              <a:rPr lang="nl-NL" sz="2800" dirty="0"/>
              <a:t>"Startposities" is handig om open te hebben zodat je snel kunt zien wie er aan een tafel ontbreken</a:t>
            </a:r>
          </a:p>
          <a:p>
            <a:pPr marL="3152775" lvl="1" indent="-457200">
              <a:buFont typeface="Arial" panose="020B0604020202020204" pitchFamily="34" charset="0"/>
              <a:buChar char="•"/>
            </a:pPr>
            <a:r>
              <a:rPr lang="nl-NL" sz="2800" dirty="0"/>
              <a:t>Het liefst zou ik "Back-up maken" 2x gebruiken (ook na importeren) maar dat kan helaas niet. Doe dat wel.</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9" name="Afbeelding 8">
            <a:extLst>
              <a:ext uri="{FF2B5EF4-FFF2-40B4-BE49-F238E27FC236}">
                <a16:creationId xmlns:a16="http://schemas.microsoft.com/office/drawing/2014/main" id="{B0AABC11-C695-7B40-340C-C8E0EF043E8D}"/>
              </a:ext>
            </a:extLst>
          </p:cNvPr>
          <p:cNvPicPr>
            <a:picLocks noChangeAspect="1"/>
          </p:cNvPicPr>
          <p:nvPr/>
        </p:nvPicPr>
        <p:blipFill>
          <a:blip r:embed="rId2"/>
          <a:stretch>
            <a:fillRect/>
          </a:stretch>
        </p:blipFill>
        <p:spPr>
          <a:xfrm>
            <a:off x="251472" y="2051132"/>
            <a:ext cx="2647950" cy="3000375"/>
          </a:xfrm>
          <a:prstGeom prst="rect">
            <a:avLst/>
          </a:prstGeom>
        </p:spPr>
      </p:pic>
    </p:spTree>
    <p:extLst>
      <p:ext uri="{BB962C8B-B14F-4D97-AF65-F5344CB8AC3E}">
        <p14:creationId xmlns:p14="http://schemas.microsoft.com/office/powerpoint/2010/main" val="2147961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err="1">
                <a:solidFill>
                  <a:schemeClr val="bg1"/>
                </a:solidFill>
              </a:rPr>
              <a:t>Veel-voorkomende</a:t>
            </a:r>
            <a:r>
              <a:rPr lang="nl-NL" sz="4000" b="1" dirty="0">
                <a:solidFill>
                  <a:schemeClr val="bg1"/>
                </a:solidFill>
              </a:rPr>
              <a:t> problemen </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2031325"/>
          </a:xfrm>
          <a:prstGeom prst="rect">
            <a:avLst/>
          </a:prstGeom>
          <a:noFill/>
        </p:spPr>
        <p:txBody>
          <a:bodyPr wrap="square" rtlCol="0">
            <a:spAutoFit/>
          </a:bodyPr>
          <a:lstStyle/>
          <a:p>
            <a:pPr marL="0" lvl="1"/>
            <a:r>
              <a:rPr lang="nl-NL" sz="2800" b="1" dirty="0"/>
              <a:t>Algemeen</a:t>
            </a:r>
          </a:p>
          <a:p>
            <a:pPr marL="0" lvl="1"/>
            <a:endParaRPr lang="nl-NL" sz="1400" dirty="0"/>
          </a:p>
          <a:p>
            <a:pPr marL="0" lvl="1"/>
            <a:r>
              <a:rPr lang="nl-NL" sz="2800" dirty="0"/>
              <a:t>Het eerste dat je doet is een back-up maken van de NBBR en de huidige stand. Dan kun je altijd terug en maakt het niet uit wat je probeert te herstellen.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257023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Programma les 5</a:t>
            </a:r>
          </a:p>
        </p:txBody>
      </p:sp>
      <p:sp>
        <p:nvSpPr>
          <p:cNvPr id="60" name="Tekstvak 59"/>
          <p:cNvSpPr txBox="1"/>
          <p:nvPr/>
        </p:nvSpPr>
        <p:spPr>
          <a:xfrm>
            <a:off x="251520" y="1324800"/>
            <a:ext cx="8352928" cy="3539430"/>
          </a:xfrm>
          <a:prstGeom prst="rect">
            <a:avLst/>
          </a:prstGeom>
          <a:noFill/>
        </p:spPr>
        <p:txBody>
          <a:bodyPr wrap="square" rtlCol="0">
            <a:spAutoFit/>
          </a:bodyPr>
          <a:lstStyle/>
          <a:p>
            <a:pPr marL="457200" indent="-457200">
              <a:buFont typeface="Arial" panose="020B0604020202020204" pitchFamily="34" charset="0"/>
              <a:buChar char="•"/>
            </a:pPr>
            <a:r>
              <a:rPr lang="nl-NL" sz="2800" dirty="0"/>
              <a:t>Zomercompetitie</a:t>
            </a:r>
          </a:p>
          <a:p>
            <a:pPr marL="457200" indent="-457200">
              <a:buFont typeface="Arial" panose="020B0604020202020204" pitchFamily="34" charset="0"/>
              <a:buChar char="•"/>
            </a:pPr>
            <a:r>
              <a:rPr lang="nl-NL" sz="2800" dirty="0"/>
              <a:t>NBBR Stappenplan</a:t>
            </a:r>
          </a:p>
          <a:p>
            <a:pPr marL="457200" indent="-457200">
              <a:buFont typeface="Arial" panose="020B0604020202020204" pitchFamily="34" charset="0"/>
              <a:buChar char="•"/>
            </a:pPr>
            <a:r>
              <a:rPr lang="nl-NL" sz="2800" dirty="0" err="1"/>
              <a:t>Trouble</a:t>
            </a:r>
            <a:r>
              <a:rPr lang="nl-NL" sz="2800" dirty="0"/>
              <a:t> </a:t>
            </a:r>
            <a:r>
              <a:rPr lang="nl-NL" sz="2800" dirty="0" err="1"/>
              <a:t>shooting</a:t>
            </a:r>
            <a:endParaRPr lang="nl-NL" sz="2800" dirty="0"/>
          </a:p>
          <a:p>
            <a:pPr marL="457200" indent="-457200">
              <a:buFont typeface="Arial" panose="020B0604020202020204" pitchFamily="34" charset="0"/>
              <a:buChar char="•"/>
            </a:pPr>
            <a:r>
              <a:rPr lang="nl-NL" sz="2800"/>
              <a:t>Spellen splitsen</a:t>
            </a:r>
            <a:endParaRPr lang="nl-NL" sz="2800" dirty="0"/>
          </a:p>
          <a:p>
            <a:pPr marL="457200" indent="-457200">
              <a:buFont typeface="Arial" panose="020B0604020202020204" pitchFamily="34" charset="0"/>
              <a:buChar char="•"/>
            </a:pPr>
            <a:r>
              <a:rPr lang="nl-NL" sz="2800" dirty="0"/>
              <a:t>Extra stof</a:t>
            </a:r>
          </a:p>
          <a:p>
            <a:pPr marL="914400" lvl="1" indent="-457200">
              <a:buFont typeface="Arial" panose="020B0604020202020204" pitchFamily="34" charset="0"/>
              <a:buChar char="•"/>
            </a:pPr>
            <a:r>
              <a:rPr lang="nl-NL" sz="2800" dirty="0"/>
              <a:t>Scores berekenen</a:t>
            </a:r>
          </a:p>
          <a:p>
            <a:pPr marL="914400" lvl="1" indent="-457200">
              <a:buFont typeface="Arial" panose="020B0604020202020204" pitchFamily="34" charset="0"/>
              <a:buChar char="•"/>
            </a:pPr>
            <a:r>
              <a:rPr lang="nl-NL" sz="2800" dirty="0"/>
              <a:t>Scorekaarten uitrekenen</a:t>
            </a:r>
          </a:p>
          <a:p>
            <a:pPr marL="457200" indent="-457200">
              <a:buFont typeface="Arial" panose="020B0604020202020204" pitchFamily="34" charset="0"/>
              <a:buChar char="•"/>
            </a:pPr>
            <a:r>
              <a:rPr lang="nl-NL" sz="2800" dirty="0"/>
              <a:t>Vragen</a:t>
            </a:r>
          </a:p>
        </p:txBody>
      </p:sp>
      <p:sp>
        <p:nvSpPr>
          <p:cNvPr id="67" name="Tekstvak 66"/>
          <p:cNvSpPr txBox="1"/>
          <p:nvPr/>
        </p:nvSpPr>
        <p:spPr>
          <a:xfrm>
            <a:off x="-2052736" y="4221088"/>
            <a:ext cx="1872208" cy="1815882"/>
          </a:xfrm>
          <a:prstGeom prst="rect">
            <a:avLst/>
          </a:prstGeom>
          <a:solidFill>
            <a:schemeClr val="accent3">
              <a:lumMod val="40000"/>
              <a:lumOff val="60000"/>
            </a:schemeClr>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8" name="Tekstvak 67"/>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9" name="Tekstvak 6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70" name="Afgeronde rechthoek 6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
        <p:nvSpPr>
          <p:cNvPr id="71" name="Tekstvak 70"/>
          <p:cNvSpPr txBox="1"/>
          <p:nvPr/>
        </p:nvSpPr>
        <p:spPr>
          <a:xfrm>
            <a:off x="9324528"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72" name="Tekstvak 71"/>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97" name="Groep 96"/>
          <p:cNvGrpSpPr/>
          <p:nvPr/>
        </p:nvGrpSpPr>
        <p:grpSpPr>
          <a:xfrm>
            <a:off x="9468000" y="1800000"/>
            <a:ext cx="1296640" cy="1296000"/>
            <a:chOff x="9468000" y="1800000"/>
            <a:chExt cx="1296640" cy="1296000"/>
          </a:xfrm>
        </p:grpSpPr>
        <p:sp>
          <p:nvSpPr>
            <p:cNvPr id="31" name="Tekstvak 30"/>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50" name="Tekstvak 49"/>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51" name="Tekstvak 50"/>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52" name="Tekstvak 51"/>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53" name="Tekstvak 52"/>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98" name="Groep 97"/>
          <p:cNvGrpSpPr/>
          <p:nvPr/>
        </p:nvGrpSpPr>
        <p:grpSpPr>
          <a:xfrm>
            <a:off x="9468544" y="3717032"/>
            <a:ext cx="1296640" cy="1296000"/>
            <a:chOff x="8280000" y="3069056"/>
            <a:chExt cx="1296640" cy="1296000"/>
          </a:xfrm>
        </p:grpSpPr>
        <p:sp>
          <p:nvSpPr>
            <p:cNvPr id="54" name="Tekstvak 5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55" name="Tekstvak 5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56" name="Tekstvak 5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57" name="Tekstvak 5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58" name="Tekstvak 5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99" name="Groep 98"/>
          <p:cNvGrpSpPr/>
          <p:nvPr/>
        </p:nvGrpSpPr>
        <p:grpSpPr>
          <a:xfrm>
            <a:off x="10692680" y="2780928"/>
            <a:ext cx="1296640" cy="1296000"/>
            <a:chOff x="7020320" y="4365200"/>
            <a:chExt cx="1296640" cy="1296000"/>
          </a:xfrm>
        </p:grpSpPr>
        <p:sp>
          <p:nvSpPr>
            <p:cNvPr id="61" name="Tekstvak 60"/>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2" name="Tekstvak 61"/>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63" name="Tekstvak 62"/>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64" name="Tekstvak 63"/>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65" name="Tekstvak 64"/>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100" name="Groep 99"/>
          <p:cNvGrpSpPr/>
          <p:nvPr/>
        </p:nvGrpSpPr>
        <p:grpSpPr>
          <a:xfrm>
            <a:off x="10692680" y="4869160"/>
            <a:ext cx="1296640" cy="1296000"/>
            <a:chOff x="8892528" y="5013272"/>
            <a:chExt cx="1296640" cy="1296000"/>
          </a:xfrm>
        </p:grpSpPr>
        <p:sp>
          <p:nvSpPr>
            <p:cNvPr id="66" name="Tekstvak 6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93" name="Tekstvak 92"/>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94" name="Tekstvak 93"/>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95" name="Tekstvak 94"/>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6" name="Tekstvak 95"/>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err="1">
                <a:solidFill>
                  <a:schemeClr val="bg1"/>
                </a:solidFill>
              </a:rPr>
              <a:t>Veel-voorkomende</a:t>
            </a:r>
            <a:r>
              <a:rPr lang="nl-NL" sz="4000" b="1" dirty="0">
                <a:solidFill>
                  <a:schemeClr val="bg1"/>
                </a:solidFill>
              </a:rPr>
              <a:t> problemen </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4616648"/>
          </a:xfrm>
          <a:prstGeom prst="rect">
            <a:avLst/>
          </a:prstGeom>
          <a:noFill/>
        </p:spPr>
        <p:txBody>
          <a:bodyPr wrap="square" rtlCol="0">
            <a:spAutoFit/>
          </a:bodyPr>
          <a:lstStyle/>
          <a:p>
            <a:pPr marL="0" lvl="1"/>
            <a:r>
              <a:rPr lang="nl-NL" sz="2800" b="1" dirty="0"/>
              <a:t>Speler wijzigingen</a:t>
            </a:r>
          </a:p>
          <a:p>
            <a:pPr marL="0" lvl="1"/>
            <a:endParaRPr lang="nl-NL" sz="1400" dirty="0"/>
          </a:p>
          <a:p>
            <a:pPr marL="0" lvl="1"/>
            <a:r>
              <a:rPr lang="nl-NL" sz="2800" dirty="0"/>
              <a:t>Tot en met de hele ronde 1 kun je de zitting wijzigen zonder dat ingevoerde scores verloren gaan</a:t>
            </a:r>
          </a:p>
          <a:p>
            <a:pPr lvl="1" indent="-457200">
              <a:buFont typeface="Arial" panose="020B0604020202020204" pitchFamily="34" charset="0"/>
              <a:buChar char="•"/>
            </a:pPr>
            <a:r>
              <a:rPr lang="nl-NL" sz="2800" dirty="0"/>
              <a:t>Voorwaarde is wel dat je een schema met universele startposities gebruikt (dus paar 1 NZ aan tafel 1 en paar 2 OW aan tafel 1, etc.) Bij VBV zijn niet alle schema's hetzelfde in de startopstelling. Let daar dus goed op.</a:t>
            </a:r>
          </a:p>
          <a:p>
            <a:pPr lvl="1" indent="-457200">
              <a:buFont typeface="Arial" panose="020B0604020202020204" pitchFamily="34" charset="0"/>
              <a:buChar char="•"/>
            </a:pPr>
            <a:r>
              <a:rPr lang="nl-NL" sz="2800" dirty="0"/>
              <a:t>Wijzigingen worden automatisch doorgegeven aan de </a:t>
            </a:r>
            <a:r>
              <a:rPr lang="nl-NL" sz="2800" dirty="0" err="1"/>
              <a:t>Bridgemates</a:t>
            </a:r>
            <a:r>
              <a:rPr lang="nl-NL" sz="2800" dirty="0"/>
              <a:t>.</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2626065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err="1">
                <a:solidFill>
                  <a:schemeClr val="bg1"/>
                </a:solidFill>
              </a:rPr>
              <a:t>Veel-voorkomende</a:t>
            </a:r>
            <a:r>
              <a:rPr lang="nl-NL" sz="4000" b="1" dirty="0">
                <a:solidFill>
                  <a:schemeClr val="bg1"/>
                </a:solidFill>
              </a:rPr>
              <a:t> problemen </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5478423"/>
          </a:xfrm>
          <a:prstGeom prst="rect">
            <a:avLst/>
          </a:prstGeom>
          <a:noFill/>
        </p:spPr>
        <p:txBody>
          <a:bodyPr wrap="square" rtlCol="0">
            <a:spAutoFit/>
          </a:bodyPr>
          <a:lstStyle/>
          <a:p>
            <a:pPr marL="0" lvl="1"/>
            <a:r>
              <a:rPr lang="nl-NL" sz="2800" b="1" dirty="0" err="1"/>
              <a:t>Bridgemates</a:t>
            </a:r>
            <a:endParaRPr lang="nl-NL" sz="2800" b="1" dirty="0"/>
          </a:p>
          <a:p>
            <a:pPr marL="0" lvl="1"/>
            <a:endParaRPr lang="nl-NL" sz="1400" dirty="0"/>
          </a:p>
          <a:p>
            <a:pPr marL="0" lvl="1"/>
            <a:r>
              <a:rPr lang="nl-NL" sz="2800" dirty="0"/>
              <a:t>Kastje valt uit / gaat niet meer aan</a:t>
            </a:r>
          </a:p>
          <a:p>
            <a:pPr lvl="1" indent="-457200">
              <a:buFont typeface="Arial" panose="020B0604020202020204" pitchFamily="34" charset="0"/>
              <a:buChar char="•"/>
            </a:pPr>
            <a:r>
              <a:rPr lang="nl-NL" sz="2800" dirty="0"/>
              <a:t>Optie 1: Vervang batterijen</a:t>
            </a:r>
          </a:p>
          <a:p>
            <a:pPr lvl="1" indent="-457200">
              <a:buFont typeface="Arial" panose="020B0604020202020204" pitchFamily="34" charset="0"/>
              <a:buChar char="•"/>
            </a:pPr>
            <a:r>
              <a:rPr lang="nl-NL" sz="2800" dirty="0"/>
              <a:t>Optie 2: Meld een nieuw kastje aan (mogelijk WL pin nodig)</a:t>
            </a:r>
          </a:p>
          <a:p>
            <a:pPr marL="0" lvl="1"/>
            <a:endParaRPr lang="nl-NL" sz="2800" dirty="0"/>
          </a:p>
          <a:p>
            <a:pPr marL="0" lvl="1"/>
            <a:r>
              <a:rPr lang="nl-NL" sz="2800" dirty="0"/>
              <a:t>Kastje wil score niet verzenden</a:t>
            </a:r>
          </a:p>
          <a:p>
            <a:pPr lvl="1" indent="-457200">
              <a:buFont typeface="Arial" panose="020B0604020202020204" pitchFamily="34" charset="0"/>
              <a:buChar char="•"/>
            </a:pPr>
            <a:r>
              <a:rPr lang="nl-NL" sz="2800" dirty="0"/>
              <a:t>Meestal batterij probleem</a:t>
            </a:r>
          </a:p>
          <a:p>
            <a:pPr lvl="1" indent="-457200">
              <a:buFont typeface="Arial" panose="020B0604020202020204" pitchFamily="34" charset="0"/>
              <a:buChar char="•"/>
            </a:pPr>
            <a:r>
              <a:rPr lang="nl-NL" sz="2800" dirty="0"/>
              <a:t>Of het basisstation is buiten bereik</a:t>
            </a:r>
          </a:p>
          <a:p>
            <a:pPr lvl="1" indent="-457200">
              <a:buFont typeface="Arial" panose="020B0604020202020204" pitchFamily="34" charset="0"/>
              <a:buChar char="•"/>
            </a:pPr>
            <a:r>
              <a:rPr lang="nl-NL" sz="2800" dirty="0"/>
              <a:t>Of er is storing van een ander signaal van buiten</a:t>
            </a:r>
          </a:p>
          <a:p>
            <a:pPr lvl="1" indent="-457200">
              <a:buFont typeface="Arial" panose="020B0604020202020204" pitchFamily="34" charset="0"/>
              <a:buChar char="•"/>
            </a:pPr>
            <a:r>
              <a:rPr lang="nl-NL" sz="2800" dirty="0"/>
              <a:t>Of het basisstation is uitgevallen </a:t>
            </a:r>
            <a:br>
              <a:rPr lang="nl-NL" sz="2800" dirty="0"/>
            </a:br>
            <a:r>
              <a:rPr lang="nl-NL" sz="2800" dirty="0"/>
              <a:t>(dan is er niet eentje…)</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591020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err="1">
                <a:solidFill>
                  <a:schemeClr val="bg1"/>
                </a:solidFill>
              </a:rPr>
              <a:t>Veel-voorkomende</a:t>
            </a:r>
            <a:r>
              <a:rPr lang="nl-NL" sz="4000" b="1" dirty="0">
                <a:solidFill>
                  <a:schemeClr val="bg1"/>
                </a:solidFill>
              </a:rPr>
              <a:t> problemen </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4185761"/>
          </a:xfrm>
          <a:prstGeom prst="rect">
            <a:avLst/>
          </a:prstGeom>
          <a:noFill/>
        </p:spPr>
        <p:txBody>
          <a:bodyPr wrap="square" rtlCol="0">
            <a:spAutoFit/>
          </a:bodyPr>
          <a:lstStyle/>
          <a:p>
            <a:pPr marL="0" lvl="1"/>
            <a:r>
              <a:rPr lang="nl-NL" sz="2800" b="1" dirty="0" err="1"/>
              <a:t>Bridgemates</a:t>
            </a:r>
            <a:endParaRPr lang="nl-NL" sz="2800" b="1" dirty="0"/>
          </a:p>
          <a:p>
            <a:pPr marL="0" lvl="1"/>
            <a:endParaRPr lang="nl-NL" sz="1400" dirty="0"/>
          </a:p>
          <a:p>
            <a:pPr marL="0" lvl="1"/>
            <a:r>
              <a:rPr lang="nl-NL" sz="2800" dirty="0"/>
              <a:t>Geen scores meer in de </a:t>
            </a:r>
            <a:r>
              <a:rPr lang="nl-NL" sz="2800" dirty="0" err="1"/>
              <a:t>Bridgemate</a:t>
            </a:r>
            <a:endParaRPr lang="nl-NL" sz="2800" dirty="0"/>
          </a:p>
          <a:p>
            <a:pPr lvl="1" indent="-457200">
              <a:buFont typeface="Arial" panose="020B0604020202020204" pitchFamily="34" charset="0"/>
              <a:buChar char="•"/>
            </a:pPr>
            <a:r>
              <a:rPr lang="nl-NL" sz="2800" dirty="0"/>
              <a:t>Als iemand de BCS niet heeft gecontinueerd, maar opnieuw opgestart dan is het niet meer te herstellen</a:t>
            </a:r>
          </a:p>
          <a:p>
            <a:pPr lvl="1" indent="-457200">
              <a:buFont typeface="Arial" panose="020B0604020202020204" pitchFamily="34" charset="0"/>
              <a:buChar char="•"/>
            </a:pPr>
            <a:r>
              <a:rPr lang="nl-NL" sz="2800" dirty="0"/>
              <a:t>Mocht dat niet het geval zijn controleer dan of er nog scores in de BCS zichtbaar zijn. Zo ja:</a:t>
            </a:r>
          </a:p>
          <a:p>
            <a:pPr lvl="2" indent="-457200">
              <a:buFont typeface="Arial" panose="020B0604020202020204" pitchFamily="34" charset="0"/>
              <a:buChar char="•"/>
            </a:pPr>
            <a:r>
              <a:rPr lang="nl-NL" sz="2800" dirty="0"/>
              <a:t>Reset de </a:t>
            </a:r>
            <a:r>
              <a:rPr lang="nl-NL" sz="2800" dirty="0" err="1"/>
              <a:t>Bridgemate</a:t>
            </a:r>
            <a:r>
              <a:rPr lang="nl-NL" sz="2800" dirty="0"/>
              <a:t> en meldt deze opnieuw aan</a:t>
            </a:r>
          </a:p>
          <a:p>
            <a:pPr lvl="2" indent="-457200">
              <a:buFont typeface="Arial" panose="020B0604020202020204" pitchFamily="34" charset="0"/>
              <a:buChar char="•"/>
            </a:pPr>
            <a:r>
              <a:rPr lang="nl-NL" sz="2800" dirty="0"/>
              <a:t>Alle scores in het basisstation worden dan weer gesynchroniseerd met de </a:t>
            </a:r>
            <a:r>
              <a:rPr lang="nl-NL" sz="2800" dirty="0" err="1"/>
              <a:t>Bridgemate</a:t>
            </a:r>
            <a:endParaRPr lang="nl-NL" sz="2800" dirty="0"/>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4208533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err="1">
                <a:solidFill>
                  <a:schemeClr val="bg1"/>
                </a:solidFill>
              </a:rPr>
              <a:t>Veel-voorkomende</a:t>
            </a:r>
            <a:r>
              <a:rPr lang="nl-NL" sz="4000" b="1" dirty="0">
                <a:solidFill>
                  <a:schemeClr val="bg1"/>
                </a:solidFill>
              </a:rPr>
              <a:t> problemen </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4924425"/>
          </a:xfrm>
          <a:prstGeom prst="rect">
            <a:avLst/>
          </a:prstGeom>
          <a:noFill/>
        </p:spPr>
        <p:txBody>
          <a:bodyPr wrap="square" rtlCol="0">
            <a:spAutoFit/>
          </a:bodyPr>
          <a:lstStyle/>
          <a:p>
            <a:pPr marL="0" lvl="1"/>
            <a:r>
              <a:rPr lang="nl-NL" sz="2800" b="1" dirty="0"/>
              <a:t>Scores inlezen</a:t>
            </a:r>
          </a:p>
          <a:p>
            <a:pPr marL="0" lvl="1"/>
            <a:endParaRPr lang="nl-NL" sz="1400" dirty="0"/>
          </a:p>
          <a:p>
            <a:pPr marL="0" lvl="1"/>
            <a:r>
              <a:rPr lang="nl-NL" sz="2800" dirty="0"/>
              <a:t>Laptop gaat in slaapstand</a:t>
            </a:r>
          </a:p>
          <a:p>
            <a:pPr lvl="1" indent="-457200">
              <a:buFont typeface="Arial" panose="020B0604020202020204" pitchFamily="34" charset="0"/>
              <a:buChar char="•"/>
            </a:pPr>
            <a:r>
              <a:rPr lang="nl-NL" sz="2800" dirty="0"/>
              <a:t>Omdat dan ook de USB poort geen stroom meer heeft valt dan het basisstation uit als er geen goede batterijen inzitten. </a:t>
            </a:r>
            <a:r>
              <a:rPr lang="nl-NL" sz="2000" i="1" dirty="0"/>
              <a:t>Stel de energiebeheer instellingen zodanig in, dat de laptop op stroom nooit in de slaapstand gaat (Windows instellingen)</a:t>
            </a:r>
            <a:endParaRPr lang="nl-NL" sz="2800" i="1" dirty="0"/>
          </a:p>
          <a:p>
            <a:pPr lvl="2" indent="-457200">
              <a:buFont typeface="Arial" panose="020B0604020202020204" pitchFamily="34" charset="0"/>
              <a:buChar char="•"/>
            </a:pPr>
            <a:r>
              <a:rPr lang="nl-NL" sz="2800" dirty="0"/>
              <a:t>Maak de laptop weer wakker</a:t>
            </a:r>
          </a:p>
          <a:p>
            <a:pPr lvl="2" indent="-457200">
              <a:buFont typeface="Arial" panose="020B0604020202020204" pitchFamily="34" charset="0"/>
              <a:buChar char="•"/>
            </a:pPr>
            <a:r>
              <a:rPr lang="nl-NL" sz="2800" dirty="0"/>
              <a:t>Klik in de BCS op "Zitting &gt; Synchroniseren / herstellen". </a:t>
            </a:r>
          </a:p>
          <a:p>
            <a:pPr lvl="2" indent="-457200">
              <a:buFont typeface="Arial" panose="020B0604020202020204" pitchFamily="34" charset="0"/>
              <a:buChar char="•"/>
            </a:pPr>
            <a:r>
              <a:rPr lang="nl-NL" sz="2800" dirty="0"/>
              <a:t>Lukt dat niet probeer dan: Sluit de BCS af en klik in het NBBR op "</a:t>
            </a:r>
            <a:r>
              <a:rPr lang="nl-NL" sz="2800" dirty="0" err="1"/>
              <a:t>Bridgemates</a:t>
            </a:r>
            <a:r>
              <a:rPr lang="nl-NL" sz="2800" dirty="0"/>
              <a:t> continueren". </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2758065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err="1">
                <a:solidFill>
                  <a:schemeClr val="bg1"/>
                </a:solidFill>
              </a:rPr>
              <a:t>Veel-voorkomende</a:t>
            </a:r>
            <a:r>
              <a:rPr lang="nl-NL" sz="4000" b="1" dirty="0">
                <a:solidFill>
                  <a:schemeClr val="bg1"/>
                </a:solidFill>
              </a:rPr>
              <a:t> problemen </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4616648"/>
          </a:xfrm>
          <a:prstGeom prst="rect">
            <a:avLst/>
          </a:prstGeom>
          <a:noFill/>
        </p:spPr>
        <p:txBody>
          <a:bodyPr wrap="square" rtlCol="0">
            <a:spAutoFit/>
          </a:bodyPr>
          <a:lstStyle/>
          <a:p>
            <a:pPr marL="0" lvl="1"/>
            <a:r>
              <a:rPr lang="nl-NL" sz="2800" b="1" dirty="0"/>
              <a:t>Scores inlezen</a:t>
            </a:r>
          </a:p>
          <a:p>
            <a:pPr marL="0" lvl="1"/>
            <a:endParaRPr lang="nl-NL" sz="1400" dirty="0"/>
          </a:p>
          <a:p>
            <a:pPr marL="0" lvl="1"/>
            <a:r>
              <a:rPr lang="nl-NL" sz="2800" dirty="0"/>
              <a:t>Geen scores in het NBBR</a:t>
            </a:r>
          </a:p>
          <a:p>
            <a:pPr lvl="1" indent="-457200">
              <a:buFont typeface="Arial" panose="020B0604020202020204" pitchFamily="34" charset="0"/>
              <a:buChar char="•"/>
            </a:pPr>
            <a:r>
              <a:rPr lang="nl-NL" sz="2800" dirty="0"/>
              <a:t>Controleer of "Scores inlezen" aanstaat</a:t>
            </a:r>
          </a:p>
          <a:p>
            <a:pPr lvl="2" indent="-457200">
              <a:buFont typeface="Arial" panose="020B0604020202020204" pitchFamily="34" charset="0"/>
              <a:buChar char="•"/>
            </a:pPr>
            <a:r>
              <a:rPr lang="nl-NL" sz="2800" dirty="0"/>
              <a:t>Klik op "Inlezen starten"</a:t>
            </a:r>
          </a:p>
          <a:p>
            <a:pPr lvl="1" indent="-457200">
              <a:buFont typeface="Arial" panose="020B0604020202020204" pitchFamily="34" charset="0"/>
              <a:buChar char="•"/>
            </a:pPr>
            <a:r>
              <a:rPr lang="nl-NL" sz="2800" dirty="0"/>
              <a:t>Controleer of de BCS nog wel open staat</a:t>
            </a:r>
          </a:p>
          <a:p>
            <a:pPr lvl="2" indent="-457200">
              <a:buFont typeface="Arial" panose="020B0604020202020204" pitchFamily="34" charset="0"/>
              <a:buChar char="•"/>
            </a:pPr>
            <a:r>
              <a:rPr lang="nl-NL" sz="2800" dirty="0"/>
              <a:t>Klik op "</a:t>
            </a:r>
            <a:r>
              <a:rPr lang="nl-NL" sz="2800" dirty="0" err="1"/>
              <a:t>Bridgemates</a:t>
            </a:r>
            <a:r>
              <a:rPr lang="nl-NL" sz="2800" dirty="0"/>
              <a:t> continueren"</a:t>
            </a:r>
          </a:p>
          <a:p>
            <a:pPr lvl="1" indent="-457200">
              <a:buFont typeface="Arial" panose="020B0604020202020204" pitchFamily="34" charset="0"/>
              <a:buChar char="•"/>
            </a:pPr>
            <a:r>
              <a:rPr lang="nl-NL" sz="2800" dirty="0"/>
              <a:t>Controleer of de BCS wel scores heeft ontvangen</a:t>
            </a:r>
          </a:p>
          <a:p>
            <a:pPr lvl="2" indent="-457200">
              <a:buFont typeface="Arial" panose="020B0604020202020204" pitchFamily="34" charset="0"/>
              <a:buChar char="•"/>
            </a:pPr>
            <a:r>
              <a:rPr lang="nl-NL" sz="2800" dirty="0"/>
              <a:t>Ga in de </a:t>
            </a:r>
            <a:r>
              <a:rPr lang="nl-NL" sz="2800" dirty="0" err="1"/>
              <a:t>Bridgemate</a:t>
            </a:r>
            <a:r>
              <a:rPr lang="nl-NL" sz="2800" dirty="0"/>
              <a:t> naar het WL menu en druk op "Zenden". Alle scores worden opnieuw naar het basisstation gestuurd.</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3905599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err="1">
                <a:solidFill>
                  <a:schemeClr val="bg1"/>
                </a:solidFill>
              </a:rPr>
              <a:t>Veel-voorkomende</a:t>
            </a:r>
            <a:r>
              <a:rPr lang="nl-NL" sz="4000" b="1" dirty="0">
                <a:solidFill>
                  <a:schemeClr val="bg1"/>
                </a:solidFill>
              </a:rPr>
              <a:t> problemen </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3754874"/>
          </a:xfrm>
          <a:prstGeom prst="rect">
            <a:avLst/>
          </a:prstGeom>
          <a:noFill/>
        </p:spPr>
        <p:txBody>
          <a:bodyPr wrap="square" rtlCol="0">
            <a:spAutoFit/>
          </a:bodyPr>
          <a:lstStyle/>
          <a:p>
            <a:pPr marL="0" lvl="1"/>
            <a:r>
              <a:rPr lang="nl-NL" sz="2800" b="1" dirty="0"/>
              <a:t>Scores kwijt</a:t>
            </a:r>
          </a:p>
          <a:p>
            <a:pPr marL="0" lvl="1"/>
            <a:endParaRPr lang="nl-NL" sz="1400" dirty="0"/>
          </a:p>
          <a:p>
            <a:pPr marL="0" lvl="1"/>
            <a:r>
              <a:rPr lang="nl-NL" sz="2800" dirty="0"/>
              <a:t>Er is nog een laatste plek waar de scores altijd terug te vinden zijn. De logbestanden.</a:t>
            </a:r>
          </a:p>
          <a:p>
            <a:pPr lvl="1" indent="-457200">
              <a:buFont typeface="Arial" panose="020B0604020202020204" pitchFamily="34" charset="0"/>
              <a:buChar char="•"/>
            </a:pPr>
            <a:r>
              <a:rPr lang="nl-NL" sz="2800" dirty="0"/>
              <a:t>In het menu "Extra &gt; Logboek" zijn alle handelingen altijd terug te vinden en dus ook de scores. Die worden daar nooit gewist.</a:t>
            </a:r>
          </a:p>
          <a:p>
            <a:pPr lvl="1" indent="-457200">
              <a:buFont typeface="Arial" panose="020B0604020202020204" pitchFamily="34" charset="0"/>
              <a:buChar char="•"/>
            </a:pPr>
            <a:r>
              <a:rPr lang="nl-NL" sz="2800" dirty="0"/>
              <a:t>Meldt wel aan de deelnemers dat de uitslag een week later komt, want het is veel werk.</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2759105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Spellen splitsen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5478423"/>
          </a:xfrm>
          <a:prstGeom prst="rect">
            <a:avLst/>
          </a:prstGeom>
          <a:noFill/>
        </p:spPr>
        <p:txBody>
          <a:bodyPr wrap="square" rtlCol="0">
            <a:spAutoFit/>
          </a:bodyPr>
          <a:lstStyle/>
          <a:p>
            <a:pPr marL="0" lvl="1"/>
            <a:r>
              <a:rPr lang="nl-NL" sz="2800" b="1" dirty="0"/>
              <a:t>Wat doe je als er een board niet goed is?</a:t>
            </a:r>
          </a:p>
          <a:p>
            <a:pPr marL="0" lvl="1"/>
            <a:endParaRPr lang="nl-NL" sz="1400" dirty="0"/>
          </a:p>
          <a:p>
            <a:pPr marL="0" lvl="1"/>
            <a:r>
              <a:rPr lang="nl-NL" sz="2800" dirty="0"/>
              <a:t>Stel in ronde 4 zijn de NO handen verwisseld omdat ze hebben zitten nakaarten. Ronde1 t/m 3 is dus een ander spel gespeeld dan in ronde 4 t/m 8.</a:t>
            </a:r>
          </a:p>
          <a:p>
            <a:pPr marL="0" lvl="1"/>
            <a:endParaRPr lang="nl-NL" sz="2800" dirty="0"/>
          </a:p>
          <a:p>
            <a:pPr marL="0" lvl="1"/>
            <a:r>
              <a:rPr lang="nl-NL" sz="2800" dirty="0"/>
              <a:t>De eerste gedachte is dan om het spel te annuleren voor iedereen of een deel van de groep.</a:t>
            </a:r>
          </a:p>
          <a:p>
            <a:pPr marL="0" lvl="1"/>
            <a:endParaRPr lang="nl-NL" sz="2800" dirty="0"/>
          </a:p>
          <a:p>
            <a:pPr marL="0" lvl="1"/>
            <a:r>
              <a:rPr lang="nl-NL" sz="2800" dirty="0"/>
              <a:t>Het is echter mogelijk om het spel te splitsen. Dan maken we 2 frequentie staten. Eentje voor de paren die de eerste 3 ronden dit spel hebben gespeeld een eentje voor de andere paren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2111062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Spellen splitsen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5109525" cy="3323987"/>
          </a:xfrm>
          <a:prstGeom prst="rect">
            <a:avLst/>
          </a:prstGeom>
          <a:noFill/>
        </p:spPr>
        <p:txBody>
          <a:bodyPr wrap="square" rtlCol="0">
            <a:spAutoFit/>
          </a:bodyPr>
          <a:lstStyle/>
          <a:p>
            <a:pPr marL="0" lvl="1"/>
            <a:r>
              <a:rPr lang="nl-NL" sz="2800" b="1" dirty="0"/>
              <a:t>Normaal is de top 14</a:t>
            </a:r>
          </a:p>
          <a:p>
            <a:pPr marL="0" lvl="1"/>
            <a:endParaRPr lang="nl-NL" sz="1400" dirty="0"/>
          </a:p>
          <a:p>
            <a:pPr marL="0" lvl="1"/>
            <a:r>
              <a:rPr lang="nl-NL" sz="2800" dirty="0"/>
              <a:t>Zie de frequentiestaat zoals die normaal zou zijn. 14MP = 100%</a:t>
            </a:r>
          </a:p>
          <a:p>
            <a:pPr marL="0" lvl="1"/>
            <a:r>
              <a:rPr lang="nl-NL" sz="2800" dirty="0"/>
              <a:t>Als je die splitst moet her NBBR wel even wat bijzonders doen. 4MP = 28,6%</a:t>
            </a:r>
          </a:p>
          <a:p>
            <a:pPr marL="0" lvl="1"/>
            <a:r>
              <a:rPr lang="nl-NL" sz="2800" dirty="0"/>
              <a:t>8MP = 57,1%</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graphicFrame>
        <p:nvGraphicFramePr>
          <p:cNvPr id="6" name="Tabel 5">
            <a:extLst>
              <a:ext uri="{FF2B5EF4-FFF2-40B4-BE49-F238E27FC236}">
                <a16:creationId xmlns:a16="http://schemas.microsoft.com/office/drawing/2014/main" id="{CC02FE1E-915A-1640-E9B2-E7643E22E806}"/>
              </a:ext>
            </a:extLst>
          </p:cNvPr>
          <p:cNvGraphicFramePr>
            <a:graphicFrameLocks noGrp="1"/>
          </p:cNvGraphicFramePr>
          <p:nvPr>
            <p:extLst>
              <p:ext uri="{D42A27DB-BD31-4B8C-83A1-F6EECF244321}">
                <p14:modId xmlns:p14="http://schemas.microsoft.com/office/powerpoint/2010/main" val="2049181238"/>
              </p:ext>
            </p:extLst>
          </p:nvPr>
        </p:nvGraphicFramePr>
        <p:xfrm>
          <a:off x="5614879" y="1268760"/>
          <a:ext cx="1828800" cy="32766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660132197"/>
                    </a:ext>
                  </a:extLst>
                </a:gridCol>
                <a:gridCol w="609600">
                  <a:extLst>
                    <a:ext uri="{9D8B030D-6E8A-4147-A177-3AD203B41FA5}">
                      <a16:colId xmlns:a16="http://schemas.microsoft.com/office/drawing/2014/main" val="375167545"/>
                    </a:ext>
                  </a:extLst>
                </a:gridCol>
                <a:gridCol w="609600">
                  <a:extLst>
                    <a:ext uri="{9D8B030D-6E8A-4147-A177-3AD203B41FA5}">
                      <a16:colId xmlns:a16="http://schemas.microsoft.com/office/drawing/2014/main" val="2127326037"/>
                    </a:ext>
                  </a:extLst>
                </a:gridCol>
              </a:tblGrid>
              <a:tr h="190500">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NZ</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OW</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277232"/>
                  </a:ext>
                </a:extLst>
              </a:tr>
              <a:tr h="190500">
                <a:tc>
                  <a:txBody>
                    <a:bodyPr/>
                    <a:lstStyle/>
                    <a:p>
                      <a:pPr algn="l" fontAlgn="b"/>
                      <a:r>
                        <a:rPr lang="nl-NL" sz="1100" u="none" strike="noStrike">
                          <a:effectLst/>
                        </a:rPr>
                        <a:t>Paar 1</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6151445"/>
                  </a:ext>
                </a:extLst>
              </a:tr>
              <a:tr h="190500">
                <a:tc>
                  <a:txBody>
                    <a:bodyPr/>
                    <a:lstStyle/>
                    <a:p>
                      <a:pPr algn="l" fontAlgn="b"/>
                      <a:r>
                        <a:rPr lang="nl-NL" sz="1100" u="none" strike="noStrike">
                          <a:effectLst/>
                        </a:rPr>
                        <a:t>Paar 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9287473"/>
                  </a:ext>
                </a:extLst>
              </a:tr>
              <a:tr h="190500">
                <a:tc>
                  <a:txBody>
                    <a:bodyPr/>
                    <a:lstStyle/>
                    <a:p>
                      <a:pPr algn="l" fontAlgn="b"/>
                      <a:r>
                        <a:rPr lang="nl-NL" sz="1100" u="none" strike="noStrike">
                          <a:effectLst/>
                        </a:rPr>
                        <a:t>Paar 3</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88182231"/>
                  </a:ext>
                </a:extLst>
              </a:tr>
              <a:tr h="190500">
                <a:tc>
                  <a:txBody>
                    <a:bodyPr/>
                    <a:lstStyle/>
                    <a:p>
                      <a:pPr algn="l" fontAlgn="b"/>
                      <a:r>
                        <a:rPr lang="nl-NL" sz="1100" u="none" strike="noStrike">
                          <a:effectLst/>
                        </a:rPr>
                        <a:t>Paar 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dirty="0">
                          <a:effectLst/>
                        </a:rPr>
                        <a:t> </a:t>
                      </a:r>
                      <a:endParaRPr lang="nl-N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39078705"/>
                  </a:ext>
                </a:extLst>
              </a:tr>
              <a:tr h="190500">
                <a:tc>
                  <a:txBody>
                    <a:bodyPr/>
                    <a:lstStyle/>
                    <a:p>
                      <a:pPr algn="l" fontAlgn="b"/>
                      <a:r>
                        <a:rPr lang="nl-NL" sz="1100" u="none" strike="noStrike" dirty="0">
                          <a:effectLst/>
                        </a:rPr>
                        <a:t>Paar 5</a:t>
                      </a:r>
                      <a:endParaRPr lang="nl-N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535253"/>
                  </a:ext>
                </a:extLst>
              </a:tr>
              <a:tr h="200025">
                <a:tc>
                  <a:txBody>
                    <a:bodyPr/>
                    <a:lstStyle/>
                    <a:p>
                      <a:pPr algn="l" fontAlgn="b"/>
                      <a:r>
                        <a:rPr lang="nl-NL" sz="1100" u="none" strike="noStrike">
                          <a:effectLst/>
                        </a:rPr>
                        <a:t>Paar 6</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13862714"/>
                  </a:ext>
                </a:extLst>
              </a:tr>
              <a:tr h="190500">
                <a:tc>
                  <a:txBody>
                    <a:bodyPr/>
                    <a:lstStyle/>
                    <a:p>
                      <a:pPr algn="l" fontAlgn="b"/>
                      <a:r>
                        <a:rPr lang="nl-NL" sz="1100" u="none" strike="noStrike">
                          <a:effectLst/>
                        </a:rPr>
                        <a:t>Paar 7</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8</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205720"/>
                  </a:ext>
                </a:extLst>
              </a:tr>
              <a:tr h="190500">
                <a:tc>
                  <a:txBody>
                    <a:bodyPr/>
                    <a:lstStyle/>
                    <a:p>
                      <a:pPr algn="l" fontAlgn="b"/>
                      <a:r>
                        <a:rPr lang="nl-NL" sz="1100" u="none" strike="noStrike">
                          <a:effectLst/>
                        </a:rPr>
                        <a:t>Paar 8</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5807586"/>
                  </a:ext>
                </a:extLst>
              </a:tr>
              <a:tr h="190500">
                <a:tc>
                  <a:txBody>
                    <a:bodyPr/>
                    <a:lstStyle/>
                    <a:p>
                      <a:pPr algn="l" fontAlgn="b"/>
                      <a:r>
                        <a:rPr lang="nl-NL" sz="1100" u="none" strike="noStrike">
                          <a:effectLst/>
                        </a:rPr>
                        <a:t>Paar 9</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47713280"/>
                  </a:ext>
                </a:extLst>
              </a:tr>
              <a:tr h="200025">
                <a:tc>
                  <a:txBody>
                    <a:bodyPr/>
                    <a:lstStyle/>
                    <a:p>
                      <a:pPr algn="l" fontAlgn="b"/>
                      <a:r>
                        <a:rPr lang="nl-NL" sz="1100" u="none" strike="noStrike">
                          <a:effectLst/>
                        </a:rPr>
                        <a:t>Paar 10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8</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68805833"/>
                  </a:ext>
                </a:extLst>
              </a:tr>
              <a:tr h="190500">
                <a:tc>
                  <a:txBody>
                    <a:bodyPr/>
                    <a:lstStyle/>
                    <a:p>
                      <a:pPr algn="l" fontAlgn="b"/>
                      <a:r>
                        <a:rPr lang="nl-NL" sz="1100" u="none" strike="noStrike">
                          <a:effectLst/>
                        </a:rPr>
                        <a:t>Paar 11</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39453472"/>
                  </a:ext>
                </a:extLst>
              </a:tr>
              <a:tr h="190500">
                <a:tc>
                  <a:txBody>
                    <a:bodyPr/>
                    <a:lstStyle/>
                    <a:p>
                      <a:pPr algn="l" fontAlgn="b"/>
                      <a:r>
                        <a:rPr lang="nl-NL" sz="1100" u="none" strike="noStrike">
                          <a:effectLst/>
                        </a:rPr>
                        <a:t>Paar 12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79431302"/>
                  </a:ext>
                </a:extLst>
              </a:tr>
              <a:tr h="200025">
                <a:tc>
                  <a:txBody>
                    <a:bodyPr/>
                    <a:lstStyle/>
                    <a:p>
                      <a:pPr algn="l" fontAlgn="b"/>
                      <a:r>
                        <a:rPr lang="nl-NL" sz="1100" u="none" strike="noStrike">
                          <a:effectLst/>
                        </a:rPr>
                        <a:t>Paar 13</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5701433"/>
                  </a:ext>
                </a:extLst>
              </a:tr>
              <a:tr h="190500">
                <a:tc>
                  <a:txBody>
                    <a:bodyPr/>
                    <a:lstStyle/>
                    <a:p>
                      <a:pPr algn="l" fontAlgn="b"/>
                      <a:r>
                        <a:rPr lang="nl-NL" sz="1100" u="none" strike="noStrike">
                          <a:effectLst/>
                        </a:rPr>
                        <a:t>Paar 14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dirty="0">
                          <a:effectLst/>
                        </a:rPr>
                        <a:t> </a:t>
                      </a:r>
                      <a:endParaRPr lang="nl-N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12</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39142196"/>
                  </a:ext>
                </a:extLst>
              </a:tr>
              <a:tr h="190500">
                <a:tc>
                  <a:txBody>
                    <a:bodyPr/>
                    <a:lstStyle/>
                    <a:p>
                      <a:pPr algn="l" fontAlgn="b"/>
                      <a:r>
                        <a:rPr lang="nl-NL" sz="1100" u="none" strike="noStrike">
                          <a:effectLst/>
                        </a:rPr>
                        <a:t>Paar 15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0</a:t>
                      </a:r>
                      <a:endParaRPr lang="nl-N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98018181"/>
                  </a:ext>
                </a:extLst>
              </a:tr>
              <a:tr h="200025">
                <a:tc>
                  <a:txBody>
                    <a:bodyPr/>
                    <a:lstStyle/>
                    <a:p>
                      <a:pPr algn="l" fontAlgn="b"/>
                      <a:r>
                        <a:rPr lang="nl-NL" sz="1100" u="none" strike="noStrike">
                          <a:effectLst/>
                        </a:rPr>
                        <a:t>Paar 16</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14</a:t>
                      </a:r>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1500415"/>
                  </a:ext>
                </a:extLst>
              </a:tr>
            </a:tbl>
          </a:graphicData>
        </a:graphic>
      </p:graphicFrame>
      <p:graphicFrame>
        <p:nvGraphicFramePr>
          <p:cNvPr id="7" name="Tabel 6">
            <a:extLst>
              <a:ext uri="{FF2B5EF4-FFF2-40B4-BE49-F238E27FC236}">
                <a16:creationId xmlns:a16="http://schemas.microsoft.com/office/drawing/2014/main" id="{9CC35204-AC10-253E-FB1A-D9D2DE924991}"/>
              </a:ext>
            </a:extLst>
          </p:cNvPr>
          <p:cNvGraphicFramePr>
            <a:graphicFrameLocks noGrp="1"/>
          </p:cNvGraphicFramePr>
          <p:nvPr>
            <p:extLst>
              <p:ext uri="{D42A27DB-BD31-4B8C-83A1-F6EECF244321}">
                <p14:modId xmlns:p14="http://schemas.microsoft.com/office/powerpoint/2010/main" val="2383352304"/>
              </p:ext>
            </p:extLst>
          </p:nvPr>
        </p:nvGraphicFramePr>
        <p:xfrm>
          <a:off x="611608" y="5061647"/>
          <a:ext cx="1828800" cy="1343025"/>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4000058248"/>
                    </a:ext>
                  </a:extLst>
                </a:gridCol>
                <a:gridCol w="609600">
                  <a:extLst>
                    <a:ext uri="{9D8B030D-6E8A-4147-A177-3AD203B41FA5}">
                      <a16:colId xmlns:a16="http://schemas.microsoft.com/office/drawing/2014/main" val="3208806268"/>
                    </a:ext>
                  </a:extLst>
                </a:gridCol>
                <a:gridCol w="609600">
                  <a:extLst>
                    <a:ext uri="{9D8B030D-6E8A-4147-A177-3AD203B41FA5}">
                      <a16:colId xmlns:a16="http://schemas.microsoft.com/office/drawing/2014/main" val="3481439254"/>
                    </a:ext>
                  </a:extLst>
                </a:gridCol>
              </a:tblGrid>
              <a:tr h="190500">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NZ</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OW</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20191450"/>
                  </a:ext>
                </a:extLst>
              </a:tr>
              <a:tr h="190500">
                <a:tc>
                  <a:txBody>
                    <a:bodyPr/>
                    <a:lstStyle/>
                    <a:p>
                      <a:pPr algn="l" fontAlgn="b"/>
                      <a:r>
                        <a:rPr lang="nl-NL" sz="1100" u="none" strike="noStrike">
                          <a:effectLst/>
                        </a:rPr>
                        <a:t>Paar 1</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17088297"/>
                  </a:ext>
                </a:extLst>
              </a:tr>
              <a:tr h="190500">
                <a:tc>
                  <a:txBody>
                    <a:bodyPr/>
                    <a:lstStyle/>
                    <a:p>
                      <a:pPr algn="l" fontAlgn="b"/>
                      <a:r>
                        <a:rPr lang="nl-NL" sz="1100" u="none" strike="noStrike">
                          <a:effectLst/>
                        </a:rPr>
                        <a:t>Paar 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87289355"/>
                  </a:ext>
                </a:extLst>
              </a:tr>
              <a:tr h="190500">
                <a:tc>
                  <a:txBody>
                    <a:bodyPr/>
                    <a:lstStyle/>
                    <a:p>
                      <a:pPr algn="l" fontAlgn="b"/>
                      <a:r>
                        <a:rPr lang="nl-NL" sz="1100" u="none" strike="noStrike">
                          <a:effectLst/>
                        </a:rPr>
                        <a:t>Paar 3</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38026382"/>
                  </a:ext>
                </a:extLst>
              </a:tr>
              <a:tr h="190500">
                <a:tc>
                  <a:txBody>
                    <a:bodyPr/>
                    <a:lstStyle/>
                    <a:p>
                      <a:pPr algn="l" fontAlgn="b"/>
                      <a:r>
                        <a:rPr lang="nl-NL" sz="1100" u="none" strike="noStrike">
                          <a:effectLst/>
                        </a:rPr>
                        <a:t>Paar 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49105971"/>
                  </a:ext>
                </a:extLst>
              </a:tr>
              <a:tr h="190500">
                <a:tc>
                  <a:txBody>
                    <a:bodyPr/>
                    <a:lstStyle/>
                    <a:p>
                      <a:pPr algn="l" fontAlgn="b"/>
                      <a:r>
                        <a:rPr lang="nl-NL" sz="1100" u="none" strike="noStrike">
                          <a:effectLst/>
                        </a:rPr>
                        <a:t>Paar 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33214292"/>
                  </a:ext>
                </a:extLst>
              </a:tr>
              <a:tr h="200025">
                <a:tc>
                  <a:txBody>
                    <a:bodyPr/>
                    <a:lstStyle/>
                    <a:p>
                      <a:pPr algn="l" fontAlgn="b"/>
                      <a:r>
                        <a:rPr lang="nl-NL" sz="1100" u="none" strike="noStrike">
                          <a:effectLst/>
                        </a:rPr>
                        <a:t>Paar 6</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4</a:t>
                      </a:r>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29439431"/>
                  </a:ext>
                </a:extLst>
              </a:tr>
            </a:tbl>
          </a:graphicData>
        </a:graphic>
      </p:graphicFrame>
      <p:graphicFrame>
        <p:nvGraphicFramePr>
          <p:cNvPr id="8" name="Tabel 7">
            <a:extLst>
              <a:ext uri="{FF2B5EF4-FFF2-40B4-BE49-F238E27FC236}">
                <a16:creationId xmlns:a16="http://schemas.microsoft.com/office/drawing/2014/main" id="{9ED237E6-A431-B7BA-40B5-4B74DA5FE4E5}"/>
              </a:ext>
            </a:extLst>
          </p:cNvPr>
          <p:cNvGraphicFramePr>
            <a:graphicFrameLocks noGrp="1"/>
          </p:cNvGraphicFramePr>
          <p:nvPr>
            <p:extLst>
              <p:ext uri="{D42A27DB-BD31-4B8C-83A1-F6EECF244321}">
                <p14:modId xmlns:p14="http://schemas.microsoft.com/office/powerpoint/2010/main" val="2061673477"/>
              </p:ext>
            </p:extLst>
          </p:nvPr>
        </p:nvGraphicFramePr>
        <p:xfrm>
          <a:off x="3031208" y="4290122"/>
          <a:ext cx="1828800" cy="211455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814320329"/>
                    </a:ext>
                  </a:extLst>
                </a:gridCol>
                <a:gridCol w="609600">
                  <a:extLst>
                    <a:ext uri="{9D8B030D-6E8A-4147-A177-3AD203B41FA5}">
                      <a16:colId xmlns:a16="http://schemas.microsoft.com/office/drawing/2014/main" val="570234803"/>
                    </a:ext>
                  </a:extLst>
                </a:gridCol>
                <a:gridCol w="609600">
                  <a:extLst>
                    <a:ext uri="{9D8B030D-6E8A-4147-A177-3AD203B41FA5}">
                      <a16:colId xmlns:a16="http://schemas.microsoft.com/office/drawing/2014/main" val="2690609455"/>
                    </a:ext>
                  </a:extLst>
                </a:gridCol>
              </a:tblGrid>
              <a:tr h="190500">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NZ</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OW</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516220"/>
                  </a:ext>
                </a:extLst>
              </a:tr>
              <a:tr h="190500">
                <a:tc>
                  <a:txBody>
                    <a:bodyPr/>
                    <a:lstStyle/>
                    <a:p>
                      <a:pPr algn="l" fontAlgn="b"/>
                      <a:r>
                        <a:rPr lang="nl-NL" sz="1100" u="none" strike="noStrike">
                          <a:effectLst/>
                        </a:rPr>
                        <a:t>Paar 7</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8</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27613833"/>
                  </a:ext>
                </a:extLst>
              </a:tr>
              <a:tr h="190500">
                <a:tc>
                  <a:txBody>
                    <a:bodyPr/>
                    <a:lstStyle/>
                    <a:p>
                      <a:pPr algn="l" fontAlgn="b"/>
                      <a:r>
                        <a:rPr lang="nl-NL" sz="1100" u="none" strike="noStrike">
                          <a:effectLst/>
                        </a:rPr>
                        <a:t>Paar 8</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13236950"/>
                  </a:ext>
                </a:extLst>
              </a:tr>
              <a:tr h="190500">
                <a:tc>
                  <a:txBody>
                    <a:bodyPr/>
                    <a:lstStyle/>
                    <a:p>
                      <a:pPr algn="l" fontAlgn="b"/>
                      <a:r>
                        <a:rPr lang="nl-NL" sz="1100" u="none" strike="noStrike">
                          <a:effectLst/>
                        </a:rPr>
                        <a:t>Paar 9</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44256975"/>
                  </a:ext>
                </a:extLst>
              </a:tr>
              <a:tr h="190500">
                <a:tc>
                  <a:txBody>
                    <a:bodyPr/>
                    <a:lstStyle/>
                    <a:p>
                      <a:pPr algn="l" fontAlgn="b"/>
                      <a:r>
                        <a:rPr lang="nl-NL" sz="1100" u="none" strike="noStrike">
                          <a:effectLst/>
                        </a:rPr>
                        <a:t>Paar 10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3606595"/>
                  </a:ext>
                </a:extLst>
              </a:tr>
              <a:tr h="190500">
                <a:tc>
                  <a:txBody>
                    <a:bodyPr/>
                    <a:lstStyle/>
                    <a:p>
                      <a:pPr algn="l" fontAlgn="b"/>
                      <a:r>
                        <a:rPr lang="nl-NL" sz="1100" u="none" strike="noStrike">
                          <a:effectLst/>
                        </a:rPr>
                        <a:t>Paar 11</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62771197"/>
                  </a:ext>
                </a:extLst>
              </a:tr>
              <a:tr h="200025">
                <a:tc>
                  <a:txBody>
                    <a:bodyPr/>
                    <a:lstStyle/>
                    <a:p>
                      <a:pPr algn="l" fontAlgn="b"/>
                      <a:r>
                        <a:rPr lang="nl-NL" sz="1100" u="none" strike="noStrike">
                          <a:effectLst/>
                        </a:rPr>
                        <a:t>Paar 12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0272578"/>
                  </a:ext>
                </a:extLst>
              </a:tr>
              <a:tr h="190500">
                <a:tc>
                  <a:txBody>
                    <a:bodyPr/>
                    <a:lstStyle/>
                    <a:p>
                      <a:pPr algn="l" fontAlgn="b"/>
                      <a:r>
                        <a:rPr lang="nl-NL" sz="1100" u="none" strike="noStrike">
                          <a:effectLst/>
                        </a:rPr>
                        <a:t>Paar 13</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3131714"/>
                  </a:ext>
                </a:extLst>
              </a:tr>
              <a:tr h="190500">
                <a:tc>
                  <a:txBody>
                    <a:bodyPr/>
                    <a:lstStyle/>
                    <a:p>
                      <a:pPr algn="l" fontAlgn="b"/>
                      <a:r>
                        <a:rPr lang="nl-NL" sz="1100" u="none" strike="noStrike">
                          <a:effectLst/>
                        </a:rPr>
                        <a:t>Paar 14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344590"/>
                  </a:ext>
                </a:extLst>
              </a:tr>
              <a:tr h="190500">
                <a:tc>
                  <a:txBody>
                    <a:bodyPr/>
                    <a:lstStyle/>
                    <a:p>
                      <a:pPr algn="l" fontAlgn="b"/>
                      <a:r>
                        <a:rPr lang="nl-NL" sz="1100" u="none" strike="noStrike">
                          <a:effectLst/>
                        </a:rPr>
                        <a:t>Paar 15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3120387"/>
                  </a:ext>
                </a:extLst>
              </a:tr>
              <a:tr h="200025">
                <a:tc>
                  <a:txBody>
                    <a:bodyPr/>
                    <a:lstStyle/>
                    <a:p>
                      <a:pPr algn="l" fontAlgn="b"/>
                      <a:r>
                        <a:rPr lang="nl-NL" sz="1100" u="none" strike="noStrike">
                          <a:effectLst/>
                        </a:rPr>
                        <a:t>Paar 16</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8</a:t>
                      </a:r>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37600786"/>
                  </a:ext>
                </a:extLst>
              </a:tr>
            </a:tbl>
          </a:graphicData>
        </a:graphic>
      </p:graphicFrame>
      <p:sp>
        <p:nvSpPr>
          <p:cNvPr id="9" name="Tekstvak 8">
            <a:extLst>
              <a:ext uri="{FF2B5EF4-FFF2-40B4-BE49-F238E27FC236}">
                <a16:creationId xmlns:a16="http://schemas.microsoft.com/office/drawing/2014/main" id="{010008AA-465B-5ECA-8DEF-9D5894FBBD43}"/>
              </a:ext>
            </a:extLst>
          </p:cNvPr>
          <p:cNvSpPr txBox="1"/>
          <p:nvPr/>
        </p:nvSpPr>
        <p:spPr>
          <a:xfrm>
            <a:off x="5292008" y="5019677"/>
            <a:ext cx="3507377" cy="1384995"/>
          </a:xfrm>
          <a:prstGeom prst="rect">
            <a:avLst/>
          </a:prstGeom>
          <a:noFill/>
        </p:spPr>
        <p:txBody>
          <a:bodyPr wrap="square" rtlCol="0">
            <a:spAutoFit/>
          </a:bodyPr>
          <a:lstStyle/>
          <a:p>
            <a:pPr marL="0" lvl="1"/>
            <a:r>
              <a:rPr lang="nl-NL" sz="2800" dirty="0"/>
              <a:t>Dat zou niet eerlijk zijn, dus passen we een rekentrucje toe</a:t>
            </a:r>
          </a:p>
        </p:txBody>
      </p:sp>
    </p:spTree>
    <p:extLst>
      <p:ext uri="{BB962C8B-B14F-4D97-AF65-F5344CB8AC3E}">
        <p14:creationId xmlns:p14="http://schemas.microsoft.com/office/powerpoint/2010/main" val="3856338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Spellen splitsen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352928" cy="2893100"/>
          </a:xfrm>
          <a:prstGeom prst="rect">
            <a:avLst/>
          </a:prstGeom>
          <a:noFill/>
        </p:spPr>
        <p:txBody>
          <a:bodyPr wrap="square" rtlCol="0">
            <a:spAutoFit/>
          </a:bodyPr>
          <a:lstStyle/>
          <a:p>
            <a:pPr marL="0" lvl="1"/>
            <a:r>
              <a:rPr lang="nl-NL" sz="2800" b="1" dirty="0"/>
              <a:t>Normaal is de top 14</a:t>
            </a:r>
          </a:p>
          <a:p>
            <a:pPr marL="0" lvl="1"/>
            <a:endParaRPr lang="nl-NL" sz="1400" dirty="0"/>
          </a:p>
          <a:p>
            <a:pPr marL="0" lvl="1"/>
            <a:r>
              <a:rPr lang="nl-NL" sz="2800" dirty="0"/>
              <a:t>Wat met een complexe formule gedaan wordt is het "oprekken" van de frequentiestaten zodat de top in de buurt van 14MP komt. In het voorbeeld hieronder een idee ervan. Dat is niet een correct voorbeeld omdat hier die formule niet in zit.</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graphicFrame>
        <p:nvGraphicFramePr>
          <p:cNvPr id="10" name="Tabel 9">
            <a:extLst>
              <a:ext uri="{FF2B5EF4-FFF2-40B4-BE49-F238E27FC236}">
                <a16:creationId xmlns:a16="http://schemas.microsoft.com/office/drawing/2014/main" id="{16112CE9-3645-C413-C68A-052551A40A45}"/>
              </a:ext>
            </a:extLst>
          </p:cNvPr>
          <p:cNvGraphicFramePr>
            <a:graphicFrameLocks noGrp="1"/>
          </p:cNvGraphicFramePr>
          <p:nvPr>
            <p:extLst>
              <p:ext uri="{D42A27DB-BD31-4B8C-83A1-F6EECF244321}">
                <p14:modId xmlns:p14="http://schemas.microsoft.com/office/powerpoint/2010/main" val="591815827"/>
              </p:ext>
            </p:extLst>
          </p:nvPr>
        </p:nvGraphicFramePr>
        <p:xfrm>
          <a:off x="464238" y="4302839"/>
          <a:ext cx="1828800" cy="135255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4180161145"/>
                    </a:ext>
                  </a:extLst>
                </a:gridCol>
                <a:gridCol w="609600">
                  <a:extLst>
                    <a:ext uri="{9D8B030D-6E8A-4147-A177-3AD203B41FA5}">
                      <a16:colId xmlns:a16="http://schemas.microsoft.com/office/drawing/2014/main" val="3585600283"/>
                    </a:ext>
                  </a:extLst>
                </a:gridCol>
                <a:gridCol w="609600">
                  <a:extLst>
                    <a:ext uri="{9D8B030D-6E8A-4147-A177-3AD203B41FA5}">
                      <a16:colId xmlns:a16="http://schemas.microsoft.com/office/drawing/2014/main" val="1171684308"/>
                    </a:ext>
                  </a:extLst>
                </a:gridCol>
              </a:tblGrid>
              <a:tr h="190500">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NZ</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OW</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0110017"/>
                  </a:ext>
                </a:extLst>
              </a:tr>
              <a:tr h="190500">
                <a:tc>
                  <a:txBody>
                    <a:bodyPr/>
                    <a:lstStyle/>
                    <a:p>
                      <a:pPr algn="l" fontAlgn="b"/>
                      <a:r>
                        <a:rPr lang="nl-NL" sz="1100" u="none" strike="noStrike">
                          <a:effectLst/>
                        </a:rPr>
                        <a:t>Paar 1</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9751157"/>
                  </a:ext>
                </a:extLst>
              </a:tr>
              <a:tr h="200025">
                <a:tc>
                  <a:txBody>
                    <a:bodyPr/>
                    <a:lstStyle/>
                    <a:p>
                      <a:pPr algn="l" fontAlgn="b"/>
                      <a:r>
                        <a:rPr lang="nl-NL" sz="1100" u="none" strike="noStrike">
                          <a:effectLst/>
                        </a:rPr>
                        <a:t>Paar 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38355778"/>
                  </a:ext>
                </a:extLst>
              </a:tr>
              <a:tr h="190500">
                <a:tc>
                  <a:txBody>
                    <a:bodyPr/>
                    <a:lstStyle/>
                    <a:p>
                      <a:pPr algn="l" fontAlgn="b"/>
                      <a:r>
                        <a:rPr lang="nl-NL" sz="1100" u="none" strike="noStrike">
                          <a:effectLst/>
                        </a:rPr>
                        <a:t>Paar 3</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384482"/>
                  </a:ext>
                </a:extLst>
              </a:tr>
              <a:tr h="190500">
                <a:tc>
                  <a:txBody>
                    <a:bodyPr/>
                    <a:lstStyle/>
                    <a:p>
                      <a:pPr algn="l" fontAlgn="b"/>
                      <a:r>
                        <a:rPr lang="nl-NL" sz="1100" u="none" strike="noStrike">
                          <a:effectLst/>
                        </a:rPr>
                        <a:t>Paar 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0224560"/>
                  </a:ext>
                </a:extLst>
              </a:tr>
              <a:tr h="190500">
                <a:tc>
                  <a:txBody>
                    <a:bodyPr/>
                    <a:lstStyle/>
                    <a:p>
                      <a:pPr algn="l" fontAlgn="b"/>
                      <a:r>
                        <a:rPr lang="nl-NL" sz="1100" u="none" strike="noStrike">
                          <a:effectLst/>
                        </a:rPr>
                        <a:t>Paar 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2959455"/>
                  </a:ext>
                </a:extLst>
              </a:tr>
              <a:tr h="200025">
                <a:tc>
                  <a:txBody>
                    <a:bodyPr/>
                    <a:lstStyle/>
                    <a:p>
                      <a:pPr algn="l" fontAlgn="b"/>
                      <a:r>
                        <a:rPr lang="nl-NL" sz="1100" u="none" strike="noStrike">
                          <a:effectLst/>
                        </a:rPr>
                        <a:t>Paar 6</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14</a:t>
                      </a:r>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0675407"/>
                  </a:ext>
                </a:extLst>
              </a:tr>
            </a:tbl>
          </a:graphicData>
        </a:graphic>
      </p:graphicFrame>
      <p:graphicFrame>
        <p:nvGraphicFramePr>
          <p:cNvPr id="11" name="Tabel 10">
            <a:extLst>
              <a:ext uri="{FF2B5EF4-FFF2-40B4-BE49-F238E27FC236}">
                <a16:creationId xmlns:a16="http://schemas.microsoft.com/office/drawing/2014/main" id="{E736CABF-3C4C-B29B-E508-79591F52E8C0}"/>
              </a:ext>
            </a:extLst>
          </p:cNvPr>
          <p:cNvGraphicFramePr>
            <a:graphicFrameLocks noGrp="1"/>
          </p:cNvGraphicFramePr>
          <p:nvPr>
            <p:extLst>
              <p:ext uri="{D42A27DB-BD31-4B8C-83A1-F6EECF244321}">
                <p14:modId xmlns:p14="http://schemas.microsoft.com/office/powerpoint/2010/main" val="3861105465"/>
              </p:ext>
            </p:extLst>
          </p:nvPr>
        </p:nvGraphicFramePr>
        <p:xfrm>
          <a:off x="2692612" y="4302839"/>
          <a:ext cx="1828800" cy="2124075"/>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203817543"/>
                    </a:ext>
                  </a:extLst>
                </a:gridCol>
                <a:gridCol w="609600">
                  <a:extLst>
                    <a:ext uri="{9D8B030D-6E8A-4147-A177-3AD203B41FA5}">
                      <a16:colId xmlns:a16="http://schemas.microsoft.com/office/drawing/2014/main" val="3902117224"/>
                    </a:ext>
                  </a:extLst>
                </a:gridCol>
                <a:gridCol w="609600">
                  <a:extLst>
                    <a:ext uri="{9D8B030D-6E8A-4147-A177-3AD203B41FA5}">
                      <a16:colId xmlns:a16="http://schemas.microsoft.com/office/drawing/2014/main" val="1596052094"/>
                    </a:ext>
                  </a:extLst>
                </a:gridCol>
              </a:tblGrid>
              <a:tr h="190500">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NZ</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MP OW</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52665347"/>
                  </a:ext>
                </a:extLst>
              </a:tr>
              <a:tr h="190500">
                <a:tc>
                  <a:txBody>
                    <a:bodyPr/>
                    <a:lstStyle/>
                    <a:p>
                      <a:pPr algn="l" fontAlgn="b"/>
                      <a:r>
                        <a:rPr lang="nl-NL" sz="1100" u="none" strike="noStrike">
                          <a:effectLst/>
                        </a:rPr>
                        <a:t>Paar 7</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5143226"/>
                  </a:ext>
                </a:extLst>
              </a:tr>
              <a:tr h="200025">
                <a:tc>
                  <a:txBody>
                    <a:bodyPr/>
                    <a:lstStyle/>
                    <a:p>
                      <a:pPr algn="l" fontAlgn="b"/>
                      <a:r>
                        <a:rPr lang="nl-NL" sz="1100" u="none" strike="noStrike">
                          <a:effectLst/>
                        </a:rPr>
                        <a:t>Paar 8</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422893"/>
                  </a:ext>
                </a:extLst>
              </a:tr>
              <a:tr h="190500">
                <a:tc>
                  <a:txBody>
                    <a:bodyPr/>
                    <a:lstStyle/>
                    <a:p>
                      <a:pPr algn="l" fontAlgn="b"/>
                      <a:r>
                        <a:rPr lang="nl-NL" sz="1100" u="none" strike="noStrike">
                          <a:effectLst/>
                        </a:rPr>
                        <a:t>Paar 9</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10,5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8203881"/>
                  </a:ext>
                </a:extLst>
              </a:tr>
              <a:tr h="190500">
                <a:tc>
                  <a:txBody>
                    <a:bodyPr/>
                    <a:lstStyle/>
                    <a:p>
                      <a:pPr algn="l" fontAlgn="b"/>
                      <a:r>
                        <a:rPr lang="nl-NL" sz="1100" u="none" strike="noStrike">
                          <a:effectLst/>
                        </a:rPr>
                        <a:t>Paar 10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3,5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9012010"/>
                  </a:ext>
                </a:extLst>
              </a:tr>
              <a:tr h="190500">
                <a:tc>
                  <a:txBody>
                    <a:bodyPr/>
                    <a:lstStyle/>
                    <a:p>
                      <a:pPr algn="l" fontAlgn="b"/>
                      <a:r>
                        <a:rPr lang="nl-NL" sz="1100" u="none" strike="noStrike">
                          <a:effectLst/>
                        </a:rPr>
                        <a:t>Paar 11</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00375046"/>
                  </a:ext>
                </a:extLst>
              </a:tr>
              <a:tr h="200025">
                <a:tc>
                  <a:txBody>
                    <a:bodyPr/>
                    <a:lstStyle/>
                    <a:p>
                      <a:pPr algn="l" fontAlgn="b"/>
                      <a:r>
                        <a:rPr lang="nl-NL" sz="1100" u="none" strike="noStrike">
                          <a:effectLst/>
                        </a:rPr>
                        <a:t>Paar 12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0619904"/>
                  </a:ext>
                </a:extLst>
              </a:tr>
              <a:tr h="190500">
                <a:tc>
                  <a:txBody>
                    <a:bodyPr/>
                    <a:lstStyle/>
                    <a:p>
                      <a:pPr algn="l" fontAlgn="b"/>
                      <a:r>
                        <a:rPr lang="nl-NL" sz="1100" u="none" strike="noStrike">
                          <a:effectLst/>
                        </a:rPr>
                        <a:t>Paar 13</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3,5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9118022"/>
                  </a:ext>
                </a:extLst>
              </a:tr>
              <a:tr h="190500">
                <a:tc>
                  <a:txBody>
                    <a:bodyPr/>
                    <a:lstStyle/>
                    <a:p>
                      <a:pPr algn="l" fontAlgn="b"/>
                      <a:r>
                        <a:rPr lang="nl-NL" sz="1100" u="none" strike="noStrike">
                          <a:effectLst/>
                        </a:rPr>
                        <a:t>Paar 14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10,5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1535010"/>
                  </a:ext>
                </a:extLst>
              </a:tr>
              <a:tr h="190500">
                <a:tc>
                  <a:txBody>
                    <a:bodyPr/>
                    <a:lstStyle/>
                    <a:p>
                      <a:pPr algn="l" fontAlgn="b"/>
                      <a:r>
                        <a:rPr lang="nl-NL" sz="1100" u="none" strike="noStrike">
                          <a:effectLst/>
                        </a:rPr>
                        <a:t>Paar 15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73495798"/>
                  </a:ext>
                </a:extLst>
              </a:tr>
              <a:tr h="200025">
                <a:tc>
                  <a:txBody>
                    <a:bodyPr/>
                    <a:lstStyle/>
                    <a:p>
                      <a:pPr algn="l" fontAlgn="b"/>
                      <a:r>
                        <a:rPr lang="nl-NL" sz="1100" u="none" strike="noStrike">
                          <a:effectLst/>
                        </a:rPr>
                        <a:t>Paar 16</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14</a:t>
                      </a:r>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22640005"/>
                  </a:ext>
                </a:extLst>
              </a:tr>
            </a:tbl>
          </a:graphicData>
        </a:graphic>
      </p:graphicFrame>
      <p:sp>
        <p:nvSpPr>
          <p:cNvPr id="12" name="Tekstvak 11">
            <a:extLst>
              <a:ext uri="{FF2B5EF4-FFF2-40B4-BE49-F238E27FC236}">
                <a16:creationId xmlns:a16="http://schemas.microsoft.com/office/drawing/2014/main" id="{5403218C-B1ED-F886-8310-C8FDEC35A5AD}"/>
              </a:ext>
            </a:extLst>
          </p:cNvPr>
          <p:cNvSpPr txBox="1"/>
          <p:nvPr/>
        </p:nvSpPr>
        <p:spPr>
          <a:xfrm>
            <a:off x="4856119" y="4092754"/>
            <a:ext cx="4287881" cy="2677656"/>
          </a:xfrm>
          <a:prstGeom prst="rect">
            <a:avLst/>
          </a:prstGeom>
          <a:noFill/>
        </p:spPr>
        <p:txBody>
          <a:bodyPr wrap="square" rtlCol="0">
            <a:spAutoFit/>
          </a:bodyPr>
          <a:lstStyle/>
          <a:p>
            <a:pPr marL="0" lvl="1"/>
            <a:r>
              <a:rPr lang="nl-NL" sz="2800" dirty="0"/>
              <a:t>In werkelijkheid zul je hier getallen achter de komma zien. De maximale score ligt ongeveer ergens tussen 85 en 98%. De minimale dan tussen 2 en 15%</a:t>
            </a:r>
          </a:p>
        </p:txBody>
      </p:sp>
    </p:spTree>
    <p:extLst>
      <p:ext uri="{BB962C8B-B14F-4D97-AF65-F5344CB8AC3E}">
        <p14:creationId xmlns:p14="http://schemas.microsoft.com/office/powerpoint/2010/main" val="747505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Spellen splitsen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7" y="1268760"/>
            <a:ext cx="5939508" cy="2462213"/>
          </a:xfrm>
          <a:prstGeom prst="rect">
            <a:avLst/>
          </a:prstGeom>
          <a:noFill/>
        </p:spPr>
        <p:txBody>
          <a:bodyPr wrap="square" rtlCol="0">
            <a:spAutoFit/>
          </a:bodyPr>
          <a:lstStyle/>
          <a:p>
            <a:pPr marL="0" lvl="1"/>
            <a:r>
              <a:rPr lang="nl-NL" sz="2800" b="1" dirty="0"/>
              <a:t>In het NBBR invoeren</a:t>
            </a:r>
          </a:p>
          <a:p>
            <a:pPr marL="0" lvl="1"/>
            <a:endParaRPr lang="nl-NL" sz="1400" dirty="0"/>
          </a:p>
          <a:p>
            <a:pPr marL="0" lvl="1"/>
            <a:r>
              <a:rPr lang="nl-NL" sz="2800" dirty="0"/>
              <a:t>In de scorekaart zie je onder de lijst met spellen opties staan voor spel-correcties.  Als je op spel splitsen klikt krijg je op de kaart een extra kolom</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7" name="Afbeelding 6">
            <a:extLst>
              <a:ext uri="{FF2B5EF4-FFF2-40B4-BE49-F238E27FC236}">
                <a16:creationId xmlns:a16="http://schemas.microsoft.com/office/drawing/2014/main" id="{D34F9BC0-B900-9668-8FCA-74230ED820F6}"/>
              </a:ext>
            </a:extLst>
          </p:cNvPr>
          <p:cNvPicPr>
            <a:picLocks noChangeAspect="1"/>
          </p:cNvPicPr>
          <p:nvPr/>
        </p:nvPicPr>
        <p:blipFill>
          <a:blip r:embed="rId2"/>
          <a:stretch>
            <a:fillRect/>
          </a:stretch>
        </p:blipFill>
        <p:spPr>
          <a:xfrm>
            <a:off x="4632244" y="4221088"/>
            <a:ext cx="1615577" cy="2573969"/>
          </a:xfrm>
          <a:prstGeom prst="rect">
            <a:avLst/>
          </a:prstGeom>
        </p:spPr>
      </p:pic>
      <p:pic>
        <p:nvPicPr>
          <p:cNvPr id="9" name="Afbeelding 8">
            <a:extLst>
              <a:ext uri="{FF2B5EF4-FFF2-40B4-BE49-F238E27FC236}">
                <a16:creationId xmlns:a16="http://schemas.microsoft.com/office/drawing/2014/main" id="{78CB064A-D8A2-390B-664F-B7FDDFA9CBF3}"/>
              </a:ext>
            </a:extLst>
          </p:cNvPr>
          <p:cNvPicPr>
            <a:picLocks noChangeAspect="1"/>
          </p:cNvPicPr>
          <p:nvPr/>
        </p:nvPicPr>
        <p:blipFill>
          <a:blip r:embed="rId3"/>
          <a:stretch>
            <a:fillRect/>
          </a:stretch>
        </p:blipFill>
        <p:spPr>
          <a:xfrm>
            <a:off x="6335685" y="2502289"/>
            <a:ext cx="1389219" cy="3802074"/>
          </a:xfrm>
          <a:prstGeom prst="rect">
            <a:avLst/>
          </a:prstGeom>
        </p:spPr>
      </p:pic>
      <p:pic>
        <p:nvPicPr>
          <p:cNvPr id="16" name="Afbeelding 15">
            <a:extLst>
              <a:ext uri="{FF2B5EF4-FFF2-40B4-BE49-F238E27FC236}">
                <a16:creationId xmlns:a16="http://schemas.microsoft.com/office/drawing/2014/main" id="{C5CC799B-6882-B387-0032-58295F3B4288}"/>
              </a:ext>
            </a:extLst>
          </p:cNvPr>
          <p:cNvPicPr>
            <a:picLocks noChangeAspect="1"/>
          </p:cNvPicPr>
          <p:nvPr/>
        </p:nvPicPr>
        <p:blipFill>
          <a:blip r:embed="rId4"/>
          <a:stretch>
            <a:fillRect/>
          </a:stretch>
        </p:blipFill>
        <p:spPr>
          <a:xfrm>
            <a:off x="7809836" y="2533411"/>
            <a:ext cx="1261824" cy="3802074"/>
          </a:xfrm>
          <a:prstGeom prst="rect">
            <a:avLst/>
          </a:prstGeom>
        </p:spPr>
      </p:pic>
      <p:sp>
        <p:nvSpPr>
          <p:cNvPr id="17" name="Tekstvak 16">
            <a:extLst>
              <a:ext uri="{FF2B5EF4-FFF2-40B4-BE49-F238E27FC236}">
                <a16:creationId xmlns:a16="http://schemas.microsoft.com/office/drawing/2014/main" id="{738BBD17-76F6-0AD7-E0EA-C59FAC198C59}"/>
              </a:ext>
            </a:extLst>
          </p:cNvPr>
          <p:cNvSpPr txBox="1"/>
          <p:nvPr/>
        </p:nvSpPr>
        <p:spPr>
          <a:xfrm>
            <a:off x="434552" y="4092754"/>
            <a:ext cx="4197052" cy="2677656"/>
          </a:xfrm>
          <a:prstGeom prst="rect">
            <a:avLst/>
          </a:prstGeom>
          <a:noFill/>
        </p:spPr>
        <p:txBody>
          <a:bodyPr wrap="square" rtlCol="0">
            <a:spAutoFit/>
          </a:bodyPr>
          <a:lstStyle/>
          <a:p>
            <a:pPr marL="0" lvl="1"/>
            <a:r>
              <a:rPr lang="nl-NL" sz="2800" dirty="0"/>
              <a:t>Die kolom heet "Groep"</a:t>
            </a:r>
          </a:p>
          <a:p>
            <a:pPr marL="0" lvl="1"/>
            <a:r>
              <a:rPr lang="nl-NL" sz="2800" dirty="0"/>
              <a:t>Zorg dat je de kolom "Ronde" ook aan hebt staan. Dan kun je makkelijk de groep wijzigen. Het NBBR doet de rest.</a:t>
            </a:r>
          </a:p>
        </p:txBody>
      </p:sp>
    </p:spTree>
    <p:extLst>
      <p:ext uri="{BB962C8B-B14F-4D97-AF65-F5344CB8AC3E}">
        <p14:creationId xmlns:p14="http://schemas.microsoft.com/office/powerpoint/2010/main" val="7936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De zomercompetitie</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4185761"/>
          </a:xfrm>
          <a:prstGeom prst="rect">
            <a:avLst/>
          </a:prstGeom>
          <a:noFill/>
        </p:spPr>
        <p:txBody>
          <a:bodyPr wrap="square" rtlCol="0">
            <a:spAutoFit/>
          </a:bodyPr>
          <a:lstStyle/>
          <a:p>
            <a:pPr marL="0" lvl="1"/>
            <a:r>
              <a:rPr lang="nl-NL" sz="2800" b="1" dirty="0"/>
              <a:t>Individuele competitie</a:t>
            </a:r>
          </a:p>
          <a:p>
            <a:pPr marL="0" lvl="1"/>
            <a:endParaRPr lang="nl-NL" sz="1400" dirty="0"/>
          </a:p>
          <a:p>
            <a:pPr marL="0" lvl="1"/>
            <a:r>
              <a:rPr lang="nl-NL" sz="2800" dirty="0"/>
              <a:t>In de zomer gebruikt VBV geen </a:t>
            </a:r>
            <a:r>
              <a:rPr lang="nl-NL" sz="2800" dirty="0" err="1"/>
              <a:t>Rankingmanager</a:t>
            </a:r>
            <a:r>
              <a:rPr lang="nl-NL" sz="2800" dirty="0"/>
              <a:t> maar wordt een individuele stand bijgehouden van iedereen die meedoet.</a:t>
            </a:r>
          </a:p>
          <a:p>
            <a:pPr marL="0" lvl="1"/>
            <a:endParaRPr lang="nl-NL" sz="2800" dirty="0"/>
          </a:p>
          <a:p>
            <a:pPr marL="0" lvl="1"/>
            <a:r>
              <a:rPr lang="nl-NL" sz="2800" dirty="0"/>
              <a:t>Hiervoor moet in het NBB een individuele competitie worden aangemaakt. Aan die competitie kunnen dan vervolgens gespeelde zittingen worden toegevoegd waarmee automatisch een stand berekend wordt.</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10" name="Afbeelding 9">
            <a:extLst>
              <a:ext uri="{FF2B5EF4-FFF2-40B4-BE49-F238E27FC236}">
                <a16:creationId xmlns:a16="http://schemas.microsoft.com/office/drawing/2014/main" id="{DF1EA39C-9FA5-988E-88DF-2994186CED0B}"/>
              </a:ext>
            </a:extLst>
          </p:cNvPr>
          <p:cNvPicPr>
            <a:picLocks noChangeAspect="1"/>
          </p:cNvPicPr>
          <p:nvPr/>
        </p:nvPicPr>
        <p:blipFill>
          <a:blip r:embed="rId2"/>
          <a:stretch>
            <a:fillRect/>
          </a:stretch>
        </p:blipFill>
        <p:spPr>
          <a:xfrm>
            <a:off x="485774" y="5539673"/>
            <a:ext cx="6010275" cy="1152992"/>
          </a:xfrm>
          <a:prstGeom prst="rect">
            <a:avLst/>
          </a:prstGeom>
        </p:spPr>
      </p:pic>
    </p:spTree>
    <p:extLst>
      <p:ext uri="{BB962C8B-B14F-4D97-AF65-F5344CB8AC3E}">
        <p14:creationId xmlns:p14="http://schemas.microsoft.com/office/powerpoint/2010/main" val="3601303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Voor wie meer wil</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2462213"/>
          </a:xfrm>
          <a:prstGeom prst="rect">
            <a:avLst/>
          </a:prstGeom>
          <a:noFill/>
        </p:spPr>
        <p:txBody>
          <a:bodyPr wrap="square" rtlCol="0">
            <a:spAutoFit/>
          </a:bodyPr>
          <a:lstStyle/>
          <a:p>
            <a:pPr marL="0" lvl="1"/>
            <a:r>
              <a:rPr lang="nl-NL" sz="2800" b="1" dirty="0"/>
              <a:t>Extra stof</a:t>
            </a:r>
          </a:p>
          <a:p>
            <a:pPr marL="0" lvl="1"/>
            <a:endParaRPr lang="nl-NL" sz="1400" dirty="0"/>
          </a:p>
          <a:p>
            <a:pPr marL="0" lvl="1"/>
            <a:r>
              <a:rPr lang="nl-NL" sz="2800" dirty="0"/>
              <a:t>Voor wie het leuk vindt zijn er nog twee extra presentaties beschikbaar.</a:t>
            </a:r>
          </a:p>
          <a:p>
            <a:pPr lvl="1" indent="-457200">
              <a:buFont typeface="Arial" panose="020B0604020202020204" pitchFamily="34" charset="0"/>
              <a:buChar char="•"/>
            </a:pPr>
            <a:r>
              <a:rPr lang="nl-NL" sz="2800" dirty="0"/>
              <a:t>Hoe worden scores in bridge berekend?</a:t>
            </a:r>
          </a:p>
          <a:p>
            <a:pPr lvl="1" indent="-457200">
              <a:buFont typeface="Arial" panose="020B0604020202020204" pitchFamily="34" charset="0"/>
              <a:buChar char="•"/>
            </a:pPr>
            <a:r>
              <a:rPr lang="nl-NL" sz="2800" dirty="0"/>
              <a:t>Hoe wordt een scorekaart uitgerekend?</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3489068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WVTTK</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1600438"/>
          </a:xfrm>
          <a:prstGeom prst="rect">
            <a:avLst/>
          </a:prstGeom>
          <a:noFill/>
        </p:spPr>
        <p:txBody>
          <a:bodyPr wrap="square" rtlCol="0">
            <a:spAutoFit/>
          </a:bodyPr>
          <a:lstStyle/>
          <a:p>
            <a:pPr marL="0" lvl="1"/>
            <a:r>
              <a:rPr lang="nl-NL" sz="2800" b="1" dirty="0"/>
              <a:t>Zijn er nog andere vragen?</a:t>
            </a:r>
          </a:p>
          <a:p>
            <a:pPr marL="0" lvl="1"/>
            <a:endParaRPr lang="nl-NL" sz="1400" dirty="0"/>
          </a:p>
          <a:p>
            <a:pPr marL="0" lvl="1"/>
            <a:r>
              <a:rPr lang="nl-NL" sz="2800" dirty="0"/>
              <a:t>Ik zal proberen die vragen achteraf nog in deze presentatie te verwerken.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3666311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Dat was het dan</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1600438"/>
          </a:xfrm>
          <a:prstGeom prst="rect">
            <a:avLst/>
          </a:prstGeom>
          <a:noFill/>
        </p:spPr>
        <p:txBody>
          <a:bodyPr wrap="square" rtlCol="0">
            <a:spAutoFit/>
          </a:bodyPr>
          <a:lstStyle/>
          <a:p>
            <a:pPr marL="0" lvl="1"/>
            <a:r>
              <a:rPr lang="nl-NL" sz="2800" b="1" dirty="0"/>
              <a:t>Dank voor jullie aandacht</a:t>
            </a:r>
          </a:p>
          <a:p>
            <a:pPr marL="0" lvl="1"/>
            <a:endParaRPr lang="nl-NL" sz="1400" dirty="0"/>
          </a:p>
          <a:p>
            <a:pPr marL="0" lvl="1"/>
            <a:r>
              <a:rPr lang="nl-NL" sz="2800" dirty="0"/>
              <a:t>En vooral veel succes met het organiseren van clubavonden.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spTree>
    <p:extLst>
      <p:ext uri="{BB962C8B-B14F-4D97-AF65-F5344CB8AC3E}">
        <p14:creationId xmlns:p14="http://schemas.microsoft.com/office/powerpoint/2010/main" val="73824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De zomercompetitie</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4616648"/>
          </a:xfrm>
          <a:prstGeom prst="rect">
            <a:avLst/>
          </a:prstGeom>
          <a:noFill/>
        </p:spPr>
        <p:txBody>
          <a:bodyPr wrap="square" rtlCol="0">
            <a:spAutoFit/>
          </a:bodyPr>
          <a:lstStyle/>
          <a:p>
            <a:pPr marL="0" lvl="1"/>
            <a:r>
              <a:rPr lang="nl-NL" sz="2800" b="1" dirty="0"/>
              <a:t>Algemene gegevens</a:t>
            </a:r>
          </a:p>
          <a:p>
            <a:pPr marL="0" lvl="1"/>
            <a:endParaRPr lang="nl-NL" sz="1400" dirty="0"/>
          </a:p>
          <a:p>
            <a:pPr marL="0" lvl="1"/>
            <a:endParaRPr lang="nl-NL" sz="2800" dirty="0"/>
          </a:p>
          <a:p>
            <a:pPr marL="0" lvl="1"/>
            <a:endParaRPr lang="nl-NL" sz="2800" dirty="0"/>
          </a:p>
          <a:p>
            <a:pPr marL="0" lvl="1"/>
            <a:endParaRPr lang="nl-NL" sz="2800" dirty="0"/>
          </a:p>
          <a:p>
            <a:pPr marL="0" lvl="1"/>
            <a:r>
              <a:rPr lang="nl-NL" sz="2800" dirty="0"/>
              <a:t>Uiteraard begint het met de juiste naam voor de competitie. De plaats mag je invullen maar boeit niet.</a:t>
            </a:r>
          </a:p>
          <a:p>
            <a:pPr marL="0" lvl="1"/>
            <a:endParaRPr lang="nl-NL" sz="2800" dirty="0"/>
          </a:p>
          <a:p>
            <a:pPr marL="0" lvl="1"/>
            <a:endParaRPr lang="nl-NL" sz="2800" dirty="0"/>
          </a:p>
          <a:p>
            <a:pPr marL="0" lvl="1"/>
            <a:endParaRPr lang="nl-NL" sz="2800" dirty="0"/>
          </a:p>
          <a:p>
            <a:pPr marL="0" lvl="1"/>
            <a:r>
              <a:rPr lang="nl-NL" sz="2800" dirty="0"/>
              <a:t>Het speelmoment kan wel weer handig zijn.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9" name="Afbeelding 8">
            <a:extLst>
              <a:ext uri="{FF2B5EF4-FFF2-40B4-BE49-F238E27FC236}">
                <a16:creationId xmlns:a16="http://schemas.microsoft.com/office/drawing/2014/main" id="{4FE5CB72-CE51-C763-95D2-8085B7C9DCFF}"/>
              </a:ext>
            </a:extLst>
          </p:cNvPr>
          <p:cNvPicPr>
            <a:picLocks noChangeAspect="1"/>
          </p:cNvPicPr>
          <p:nvPr/>
        </p:nvPicPr>
        <p:blipFill>
          <a:blip r:embed="rId2"/>
          <a:stretch>
            <a:fillRect/>
          </a:stretch>
        </p:blipFill>
        <p:spPr>
          <a:xfrm>
            <a:off x="394896" y="1953000"/>
            <a:ext cx="5953125" cy="1143000"/>
          </a:xfrm>
          <a:prstGeom prst="rect">
            <a:avLst/>
          </a:prstGeom>
        </p:spPr>
      </p:pic>
      <p:pic>
        <p:nvPicPr>
          <p:cNvPr id="12" name="Afbeelding 11">
            <a:extLst>
              <a:ext uri="{FF2B5EF4-FFF2-40B4-BE49-F238E27FC236}">
                <a16:creationId xmlns:a16="http://schemas.microsoft.com/office/drawing/2014/main" id="{CE077DC8-8EF0-C695-3E74-4719AE454AF9}"/>
              </a:ext>
            </a:extLst>
          </p:cNvPr>
          <p:cNvPicPr>
            <a:picLocks noChangeAspect="1"/>
          </p:cNvPicPr>
          <p:nvPr/>
        </p:nvPicPr>
        <p:blipFill>
          <a:blip r:embed="rId3"/>
          <a:stretch>
            <a:fillRect/>
          </a:stretch>
        </p:blipFill>
        <p:spPr>
          <a:xfrm>
            <a:off x="394896" y="4149032"/>
            <a:ext cx="5810250" cy="1143000"/>
          </a:xfrm>
          <a:prstGeom prst="rect">
            <a:avLst/>
          </a:prstGeom>
        </p:spPr>
      </p:pic>
    </p:spTree>
    <p:extLst>
      <p:ext uri="{BB962C8B-B14F-4D97-AF65-F5344CB8AC3E}">
        <p14:creationId xmlns:p14="http://schemas.microsoft.com/office/powerpoint/2010/main" val="209654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De zomercompetitie</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3323987"/>
          </a:xfrm>
          <a:prstGeom prst="rect">
            <a:avLst/>
          </a:prstGeom>
          <a:noFill/>
        </p:spPr>
        <p:txBody>
          <a:bodyPr wrap="square" rtlCol="0">
            <a:spAutoFit/>
          </a:bodyPr>
          <a:lstStyle/>
          <a:p>
            <a:pPr marL="0" lvl="1"/>
            <a:r>
              <a:rPr lang="nl-NL" sz="2800" b="1" dirty="0"/>
              <a:t>Competitie details</a:t>
            </a:r>
          </a:p>
          <a:p>
            <a:pPr marL="0" lvl="1"/>
            <a:endParaRPr lang="nl-NL" sz="1400" dirty="0"/>
          </a:p>
          <a:p>
            <a:pPr marL="3238500" lvl="1" indent="-457200">
              <a:buFont typeface="Arial" panose="020B0604020202020204" pitchFamily="34" charset="0"/>
              <a:buChar char="•"/>
            </a:pPr>
            <a:r>
              <a:rPr lang="nl-NL" sz="2800" dirty="0"/>
              <a:t>Welk aantal lijnen wordt gespeeld?</a:t>
            </a:r>
          </a:p>
          <a:p>
            <a:pPr marL="3238500" lvl="1" indent="-457200">
              <a:buFont typeface="Arial" panose="020B0604020202020204" pitchFamily="34" charset="0"/>
              <a:buChar char="•"/>
            </a:pPr>
            <a:r>
              <a:rPr lang="nl-NL" sz="2800" dirty="0"/>
              <a:t>Uit hoeveel zittingen bestaat de competitie?</a:t>
            </a:r>
          </a:p>
          <a:p>
            <a:pPr marL="3238500" lvl="1" indent="-457200">
              <a:buFont typeface="Arial" panose="020B0604020202020204" pitchFamily="34" charset="0"/>
              <a:buChar char="•"/>
            </a:pPr>
            <a:r>
              <a:rPr lang="nl-NL" sz="2800" dirty="0"/>
              <a:t>Welke scoremethode wordt gebruikt?</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7" name="Afbeelding 6">
            <a:extLst>
              <a:ext uri="{FF2B5EF4-FFF2-40B4-BE49-F238E27FC236}">
                <a16:creationId xmlns:a16="http://schemas.microsoft.com/office/drawing/2014/main" id="{053E3E11-BE7C-81DF-EE02-5353CECC31C3}"/>
              </a:ext>
            </a:extLst>
          </p:cNvPr>
          <p:cNvPicPr>
            <a:picLocks noChangeAspect="1"/>
          </p:cNvPicPr>
          <p:nvPr/>
        </p:nvPicPr>
        <p:blipFill>
          <a:blip r:embed="rId2"/>
          <a:stretch>
            <a:fillRect/>
          </a:stretch>
        </p:blipFill>
        <p:spPr>
          <a:xfrm>
            <a:off x="271462" y="1939653"/>
            <a:ext cx="2867025" cy="2114550"/>
          </a:xfrm>
          <a:prstGeom prst="rect">
            <a:avLst/>
          </a:prstGeom>
        </p:spPr>
      </p:pic>
    </p:spTree>
    <p:extLst>
      <p:ext uri="{BB962C8B-B14F-4D97-AF65-F5344CB8AC3E}">
        <p14:creationId xmlns:p14="http://schemas.microsoft.com/office/powerpoint/2010/main" val="916908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De zomercompetitie</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5478423"/>
          </a:xfrm>
          <a:prstGeom prst="rect">
            <a:avLst/>
          </a:prstGeom>
          <a:noFill/>
        </p:spPr>
        <p:txBody>
          <a:bodyPr wrap="square" rtlCol="0">
            <a:spAutoFit/>
          </a:bodyPr>
          <a:lstStyle/>
          <a:p>
            <a:pPr marL="0" lvl="1"/>
            <a:r>
              <a:rPr lang="nl-NL" sz="2800" b="1" dirty="0"/>
              <a:t>Competitie details</a:t>
            </a:r>
          </a:p>
          <a:p>
            <a:pPr marL="0" lvl="1"/>
            <a:endParaRPr lang="nl-NL" sz="1400" dirty="0"/>
          </a:p>
          <a:p>
            <a:pPr marL="2781300" lvl="1"/>
            <a:r>
              <a:rPr lang="nl-NL" sz="2800" dirty="0"/>
              <a:t>Tot slot de regelementen</a:t>
            </a:r>
          </a:p>
          <a:p>
            <a:pPr marL="3238500" lvl="1" indent="-457200">
              <a:buFont typeface="Arial" panose="020B0604020202020204" pitchFamily="34" charset="0"/>
              <a:buChar char="•"/>
            </a:pPr>
            <a:r>
              <a:rPr lang="nl-NL" sz="2800" dirty="0"/>
              <a:t>Stel jouw competitie bestaat uit 10 zittingen. </a:t>
            </a:r>
          </a:p>
          <a:p>
            <a:pPr marL="3238500" lvl="1" indent="-457200">
              <a:buFont typeface="Arial" panose="020B0604020202020204" pitchFamily="34" charset="0"/>
              <a:buChar char="•"/>
            </a:pPr>
            <a:r>
              <a:rPr lang="nl-NL" sz="2800" dirty="0"/>
              <a:t>Als je dan 9 of 10 keer bent geweest, hoeveel scores tel je dan mee voor het eindresultaat?</a:t>
            </a:r>
          </a:p>
          <a:p>
            <a:pPr marL="457200" lvl="2" indent="-457200">
              <a:buFont typeface="Arial" panose="020B0604020202020204" pitchFamily="34" charset="0"/>
              <a:buChar char="•"/>
            </a:pPr>
            <a:r>
              <a:rPr lang="nl-NL" sz="2800" dirty="0"/>
              <a:t>6 klinkt als eerlijk, maar daar hebben jullie als het goed is clubregels voor.</a:t>
            </a:r>
          </a:p>
          <a:p>
            <a:pPr marL="457200" lvl="2" indent="-457200">
              <a:buFont typeface="Arial" panose="020B0604020202020204" pitchFamily="34" charset="0"/>
              <a:buChar char="•"/>
            </a:pPr>
            <a:r>
              <a:rPr lang="nl-NL" sz="2800" dirty="0"/>
              <a:t>En hoe vaak moet je minimaal hebben meegedaan om mee te tellen in de eindstand? 4x? 5x?</a:t>
            </a:r>
          </a:p>
          <a:p>
            <a:pPr marL="0" lvl="2"/>
            <a:r>
              <a:rPr lang="nl-NL" sz="2800" dirty="0"/>
              <a:t>Klik op "Voltooien".</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8" name="Afbeelding 7">
            <a:extLst>
              <a:ext uri="{FF2B5EF4-FFF2-40B4-BE49-F238E27FC236}">
                <a16:creationId xmlns:a16="http://schemas.microsoft.com/office/drawing/2014/main" id="{446E43A2-5061-A172-6966-8B9772A83040}"/>
              </a:ext>
            </a:extLst>
          </p:cNvPr>
          <p:cNvPicPr>
            <a:picLocks noChangeAspect="1"/>
          </p:cNvPicPr>
          <p:nvPr/>
        </p:nvPicPr>
        <p:blipFill>
          <a:blip r:embed="rId2"/>
          <a:stretch>
            <a:fillRect/>
          </a:stretch>
        </p:blipFill>
        <p:spPr>
          <a:xfrm>
            <a:off x="251472" y="2016000"/>
            <a:ext cx="2828925" cy="2124075"/>
          </a:xfrm>
          <a:prstGeom prst="rect">
            <a:avLst/>
          </a:prstGeom>
        </p:spPr>
      </p:pic>
    </p:spTree>
    <p:extLst>
      <p:ext uri="{BB962C8B-B14F-4D97-AF65-F5344CB8AC3E}">
        <p14:creationId xmlns:p14="http://schemas.microsoft.com/office/powerpoint/2010/main" val="314249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De zomercompetitie</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4616648"/>
          </a:xfrm>
          <a:prstGeom prst="rect">
            <a:avLst/>
          </a:prstGeom>
          <a:noFill/>
        </p:spPr>
        <p:txBody>
          <a:bodyPr wrap="square" rtlCol="0">
            <a:spAutoFit/>
          </a:bodyPr>
          <a:lstStyle/>
          <a:p>
            <a:pPr marL="0" lvl="1"/>
            <a:r>
              <a:rPr lang="nl-NL" sz="2800" b="1" dirty="0"/>
              <a:t>Competitie spelen</a:t>
            </a:r>
          </a:p>
          <a:p>
            <a:pPr marL="0" lvl="1"/>
            <a:endParaRPr lang="nl-NL" sz="1400" dirty="0"/>
          </a:p>
          <a:p>
            <a:pPr marL="0" lvl="1"/>
            <a:endParaRPr lang="nl-NL" sz="2800" dirty="0"/>
          </a:p>
          <a:p>
            <a:pPr marL="0" lvl="1"/>
            <a:endParaRPr lang="nl-NL" sz="2800" dirty="0"/>
          </a:p>
          <a:p>
            <a:pPr marL="0" lvl="1"/>
            <a:endParaRPr lang="nl-NL" sz="2800" dirty="0"/>
          </a:p>
          <a:p>
            <a:pPr marL="0" lvl="1"/>
            <a:r>
              <a:rPr lang="nl-NL" sz="2800" dirty="0"/>
              <a:t>Na het aanmaken is de zitting zichtbaar in het overzichtsscherm onder de "Individuele competities"</a:t>
            </a:r>
          </a:p>
          <a:p>
            <a:pPr marL="0" lvl="1"/>
            <a:endParaRPr lang="nl-NL" sz="2800" dirty="0"/>
          </a:p>
          <a:p>
            <a:pPr marL="0" lvl="1"/>
            <a:r>
              <a:rPr lang="nl-NL" sz="2800" dirty="0"/>
              <a:t>Klik op "Zitting toevoegen". </a:t>
            </a:r>
            <a:r>
              <a:rPr lang="nl-NL" sz="2400" i="1" dirty="0"/>
              <a:t>Eigenlijk is dit hetzelfde als "Competitie bewerken" maar kom je gelijk in het tabblad "Zittingen".</a:t>
            </a:r>
            <a:endParaRPr lang="nl-NL" sz="2800" i="1" dirty="0"/>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10" name="Afbeelding 9">
            <a:extLst>
              <a:ext uri="{FF2B5EF4-FFF2-40B4-BE49-F238E27FC236}">
                <a16:creationId xmlns:a16="http://schemas.microsoft.com/office/drawing/2014/main" id="{77C16F7F-13DD-896B-E3D0-1D8183BFFF3E}"/>
              </a:ext>
            </a:extLst>
          </p:cNvPr>
          <p:cNvPicPr>
            <a:picLocks noChangeAspect="1"/>
          </p:cNvPicPr>
          <p:nvPr/>
        </p:nvPicPr>
        <p:blipFill>
          <a:blip r:embed="rId2"/>
          <a:stretch>
            <a:fillRect/>
          </a:stretch>
        </p:blipFill>
        <p:spPr>
          <a:xfrm>
            <a:off x="251472" y="1890787"/>
            <a:ext cx="8153400" cy="1114425"/>
          </a:xfrm>
          <a:prstGeom prst="rect">
            <a:avLst/>
          </a:prstGeom>
        </p:spPr>
      </p:pic>
    </p:spTree>
    <p:extLst>
      <p:ext uri="{BB962C8B-B14F-4D97-AF65-F5344CB8AC3E}">
        <p14:creationId xmlns:p14="http://schemas.microsoft.com/office/powerpoint/2010/main" val="2030002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De zomercompetitie</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5478423"/>
          </a:xfrm>
          <a:prstGeom prst="rect">
            <a:avLst/>
          </a:prstGeom>
          <a:noFill/>
        </p:spPr>
        <p:txBody>
          <a:bodyPr wrap="square" rtlCol="0">
            <a:spAutoFit/>
          </a:bodyPr>
          <a:lstStyle/>
          <a:p>
            <a:pPr marL="0" lvl="1"/>
            <a:r>
              <a:rPr lang="nl-NL" sz="2800" b="1" dirty="0"/>
              <a:t>Zittingen toevoegen</a:t>
            </a:r>
          </a:p>
          <a:p>
            <a:pPr marL="0" lvl="1"/>
            <a:endParaRPr lang="nl-NL" sz="1400" dirty="0"/>
          </a:p>
          <a:p>
            <a:pPr marL="3143250" lvl="1"/>
            <a:r>
              <a:rPr lang="nl-NL" sz="2800" dirty="0"/>
              <a:t>Je ziet dat er ruimte is voor 10 open zittingen, maar er nog geen één toegevoegd is.</a:t>
            </a:r>
          </a:p>
          <a:p>
            <a:pPr marL="3143250" lvl="1"/>
            <a:endParaRPr lang="nl-NL" sz="2800" dirty="0"/>
          </a:p>
          <a:p>
            <a:pPr marL="3143250" lvl="1"/>
            <a:endParaRPr lang="nl-NL" sz="2800" dirty="0"/>
          </a:p>
          <a:p>
            <a:pPr marL="3143250" lvl="1"/>
            <a:endParaRPr lang="nl-NL" sz="2800" dirty="0"/>
          </a:p>
          <a:p>
            <a:pPr marL="3143250" lvl="1"/>
            <a:endParaRPr lang="nl-NL" sz="2800" dirty="0"/>
          </a:p>
          <a:p>
            <a:pPr marL="3143250" lvl="1"/>
            <a:r>
              <a:rPr lang="nl-NL" sz="2800" dirty="0"/>
              <a:t>Rechts zie je een lijst met beschikbare zittingen. Een zitting kan maar aan 1 competitie worden toegevoegd.</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7" name="Afbeelding 6">
            <a:extLst>
              <a:ext uri="{FF2B5EF4-FFF2-40B4-BE49-F238E27FC236}">
                <a16:creationId xmlns:a16="http://schemas.microsoft.com/office/drawing/2014/main" id="{A2080E13-C535-FC64-C368-95A425AF3B4F}"/>
              </a:ext>
            </a:extLst>
          </p:cNvPr>
          <p:cNvPicPr>
            <a:picLocks noChangeAspect="1"/>
          </p:cNvPicPr>
          <p:nvPr/>
        </p:nvPicPr>
        <p:blipFill>
          <a:blip r:embed="rId2"/>
          <a:stretch>
            <a:fillRect/>
          </a:stretch>
        </p:blipFill>
        <p:spPr>
          <a:xfrm>
            <a:off x="251472" y="1838771"/>
            <a:ext cx="3225153" cy="2857235"/>
          </a:xfrm>
          <a:prstGeom prst="rect">
            <a:avLst/>
          </a:prstGeom>
        </p:spPr>
      </p:pic>
      <p:pic>
        <p:nvPicPr>
          <p:cNvPr id="9" name="Afbeelding 8">
            <a:extLst>
              <a:ext uri="{FF2B5EF4-FFF2-40B4-BE49-F238E27FC236}">
                <a16:creationId xmlns:a16="http://schemas.microsoft.com/office/drawing/2014/main" id="{87B8EE20-6942-A34E-F23B-6BEA16C5B271}"/>
              </a:ext>
            </a:extLst>
          </p:cNvPr>
          <p:cNvPicPr>
            <a:picLocks noChangeAspect="1"/>
          </p:cNvPicPr>
          <p:nvPr/>
        </p:nvPicPr>
        <p:blipFill>
          <a:blip r:embed="rId3"/>
          <a:stretch>
            <a:fillRect/>
          </a:stretch>
        </p:blipFill>
        <p:spPr>
          <a:xfrm>
            <a:off x="251472" y="4936135"/>
            <a:ext cx="2781300" cy="1162050"/>
          </a:xfrm>
          <a:prstGeom prst="rect">
            <a:avLst/>
          </a:prstGeom>
        </p:spPr>
      </p:pic>
    </p:spTree>
    <p:extLst>
      <p:ext uri="{BB962C8B-B14F-4D97-AF65-F5344CB8AC3E}">
        <p14:creationId xmlns:p14="http://schemas.microsoft.com/office/powerpoint/2010/main" val="2043912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kstvak 58"/>
          <p:cNvSpPr txBox="1"/>
          <p:nvPr/>
        </p:nvSpPr>
        <p:spPr>
          <a:xfrm>
            <a:off x="251520" y="260648"/>
            <a:ext cx="8352928" cy="707886"/>
          </a:xfrm>
          <a:prstGeom prst="rect">
            <a:avLst/>
          </a:prstGeom>
          <a:noFill/>
        </p:spPr>
        <p:txBody>
          <a:bodyPr wrap="square" rtlCol="0">
            <a:spAutoFit/>
          </a:bodyPr>
          <a:lstStyle/>
          <a:p>
            <a:r>
              <a:rPr lang="nl-NL" sz="4000" b="1" dirty="0">
                <a:solidFill>
                  <a:schemeClr val="bg1"/>
                </a:solidFill>
              </a:rPr>
              <a:t>De zomercompetitie</a:t>
            </a:r>
          </a:p>
        </p:txBody>
      </p:sp>
      <p:sp>
        <p:nvSpPr>
          <p:cNvPr id="61" name="Tekstvak 60"/>
          <p:cNvSpPr txBox="1"/>
          <p:nvPr/>
        </p:nvSpPr>
        <p:spPr>
          <a:xfrm>
            <a:off x="-2052736" y="4221088"/>
            <a:ext cx="1872208" cy="1815882"/>
          </a:xfrm>
          <a:prstGeom prst="rect">
            <a:avLst/>
          </a:prstGeom>
          <a:no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62" name="Tekstvak 61"/>
          <p:cNvSpPr txBox="1"/>
          <p:nvPr/>
        </p:nvSpPr>
        <p:spPr>
          <a:xfrm>
            <a:off x="-1548680" y="6165304"/>
            <a:ext cx="1368152" cy="523220"/>
          </a:xfrm>
          <a:prstGeom prst="rect">
            <a:avLst/>
          </a:prstGeom>
          <a:noFill/>
        </p:spPr>
        <p:txBody>
          <a:bodyPr wrap="square" rtlCol="0">
            <a:spAutoFit/>
          </a:bodyPr>
          <a:lstStyle/>
          <a:p>
            <a:r>
              <a:rPr lang="nl-NL" sz="2800">
                <a:sym typeface="Symbol"/>
              </a:rPr>
              <a:t></a:t>
            </a:r>
            <a:r>
              <a:rPr lang="nl-NL" sz="2800">
                <a:solidFill>
                  <a:srgbClr val="FF0000"/>
                </a:solidFill>
                <a:sym typeface="Symbol"/>
              </a:rPr>
              <a:t></a:t>
            </a:r>
            <a:r>
              <a:rPr lang="nl-NL" sz="2800">
                <a:sym typeface="Symbol"/>
              </a:rPr>
              <a:t></a:t>
            </a:r>
            <a:r>
              <a:rPr lang="nl-NL" sz="2800">
                <a:solidFill>
                  <a:srgbClr val="FF0000"/>
                </a:solidFill>
                <a:sym typeface="Symbol"/>
              </a:rPr>
              <a:t></a:t>
            </a:r>
            <a:endParaRPr lang="nl-NL" sz="2800"/>
          </a:p>
        </p:txBody>
      </p:sp>
      <p:sp>
        <p:nvSpPr>
          <p:cNvPr id="66" name="Tekstvak 65"/>
          <p:cNvSpPr txBox="1"/>
          <p:nvPr/>
        </p:nvSpPr>
        <p:spPr>
          <a:xfrm>
            <a:off x="9324528" y="1124744"/>
            <a:ext cx="2520280" cy="523220"/>
          </a:xfrm>
          <a:prstGeom prst="rect">
            <a:avLst/>
          </a:prstGeom>
          <a:noFill/>
          <a:ln w="25400">
            <a:noFill/>
          </a:ln>
        </p:spPr>
        <p:txBody>
          <a:bodyPr wrap="square" rtlCol="0">
            <a:spAutoFit/>
          </a:bodyPr>
          <a:lstStyle/>
          <a:p>
            <a:pPr>
              <a:tabLst>
                <a:tab pos="2327275" algn="r"/>
              </a:tabLst>
            </a:pPr>
            <a:r>
              <a:rPr lang="nl-NL" sz="2800">
                <a:sym typeface="Symbol"/>
              </a:rPr>
              <a:t>Bied 1</a:t>
            </a:r>
          </a:p>
        </p:txBody>
      </p:sp>
      <p:grpSp>
        <p:nvGrpSpPr>
          <p:cNvPr id="2" name="Groep 66"/>
          <p:cNvGrpSpPr/>
          <p:nvPr/>
        </p:nvGrpSpPr>
        <p:grpSpPr>
          <a:xfrm>
            <a:off x="9468000" y="1800000"/>
            <a:ext cx="1296640" cy="1296000"/>
            <a:chOff x="9468000" y="1800000"/>
            <a:chExt cx="1296640" cy="1296000"/>
          </a:xfrm>
        </p:grpSpPr>
        <p:sp>
          <p:nvSpPr>
            <p:cNvPr id="68" name="Tekstvak 67"/>
            <p:cNvSpPr txBox="1"/>
            <p:nvPr/>
          </p:nvSpPr>
          <p:spPr>
            <a:xfrm>
              <a:off x="9900000" y="1800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69" name="Tekstvak 68"/>
            <p:cNvSpPr txBox="1"/>
            <p:nvPr/>
          </p:nvSpPr>
          <p:spPr>
            <a:xfrm>
              <a:off x="946800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0" name="Tekstvak 69"/>
            <p:cNvSpPr txBox="1"/>
            <p:nvPr/>
          </p:nvSpPr>
          <p:spPr>
            <a:xfrm>
              <a:off x="10332640" y="2232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1" name="Tekstvak 70"/>
            <p:cNvSpPr txBox="1"/>
            <p:nvPr/>
          </p:nvSpPr>
          <p:spPr>
            <a:xfrm>
              <a:off x="9900000" y="26640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72" name="Tekstvak 71"/>
            <p:cNvSpPr txBox="1"/>
            <p:nvPr/>
          </p:nvSpPr>
          <p:spPr>
            <a:xfrm>
              <a:off x="9900592" y="22320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3" name="Groep 72"/>
          <p:cNvGrpSpPr/>
          <p:nvPr/>
        </p:nvGrpSpPr>
        <p:grpSpPr>
          <a:xfrm>
            <a:off x="9468544" y="3717032"/>
            <a:ext cx="1296640" cy="1296000"/>
            <a:chOff x="8280000" y="3069056"/>
            <a:chExt cx="1296640" cy="1296000"/>
          </a:xfrm>
        </p:grpSpPr>
        <p:sp>
          <p:nvSpPr>
            <p:cNvPr id="74" name="Tekstvak 73"/>
            <p:cNvSpPr txBox="1"/>
            <p:nvPr/>
          </p:nvSpPr>
          <p:spPr>
            <a:xfrm>
              <a:off x="8712000" y="3069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75" name="Tekstvak 74"/>
            <p:cNvSpPr txBox="1"/>
            <p:nvPr/>
          </p:nvSpPr>
          <p:spPr>
            <a:xfrm>
              <a:off x="828000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W</a:t>
              </a:r>
            </a:p>
          </p:txBody>
        </p:sp>
        <p:sp>
          <p:nvSpPr>
            <p:cNvPr id="76" name="Tekstvak 75"/>
            <p:cNvSpPr txBox="1"/>
            <p:nvPr/>
          </p:nvSpPr>
          <p:spPr>
            <a:xfrm>
              <a:off x="9144640" y="3501056"/>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O</a:t>
              </a:r>
            </a:p>
          </p:txBody>
        </p:sp>
        <p:sp>
          <p:nvSpPr>
            <p:cNvPr id="77" name="Tekstvak 76"/>
            <p:cNvSpPr txBox="1"/>
            <p:nvPr/>
          </p:nvSpPr>
          <p:spPr>
            <a:xfrm>
              <a:off x="8712000" y="3933056"/>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78" name="Tekstvak 77"/>
            <p:cNvSpPr txBox="1"/>
            <p:nvPr/>
          </p:nvSpPr>
          <p:spPr>
            <a:xfrm>
              <a:off x="8712592" y="3501056"/>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4" name="Groep 78"/>
          <p:cNvGrpSpPr/>
          <p:nvPr/>
        </p:nvGrpSpPr>
        <p:grpSpPr>
          <a:xfrm>
            <a:off x="10692680" y="2780928"/>
            <a:ext cx="1296640" cy="1296000"/>
            <a:chOff x="7020320" y="4365200"/>
            <a:chExt cx="1296640" cy="1296000"/>
          </a:xfrm>
        </p:grpSpPr>
        <p:sp>
          <p:nvSpPr>
            <p:cNvPr id="80" name="Tekstvak 79"/>
            <p:cNvSpPr txBox="1"/>
            <p:nvPr/>
          </p:nvSpPr>
          <p:spPr>
            <a:xfrm>
              <a:off x="7452320" y="4365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N</a:t>
              </a:r>
            </a:p>
          </p:txBody>
        </p:sp>
        <p:sp>
          <p:nvSpPr>
            <p:cNvPr id="81" name="Tekstvak 80"/>
            <p:cNvSpPr txBox="1"/>
            <p:nvPr/>
          </p:nvSpPr>
          <p:spPr>
            <a:xfrm>
              <a:off x="702032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2" name="Tekstvak 81"/>
            <p:cNvSpPr txBox="1"/>
            <p:nvPr/>
          </p:nvSpPr>
          <p:spPr>
            <a:xfrm>
              <a:off x="7884960" y="4797200"/>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3" name="Tekstvak 82"/>
            <p:cNvSpPr txBox="1"/>
            <p:nvPr/>
          </p:nvSpPr>
          <p:spPr>
            <a:xfrm>
              <a:off x="7452320" y="5229200"/>
              <a:ext cx="432000" cy="432000"/>
            </a:xfrm>
            <a:prstGeom prst="rect">
              <a:avLst/>
            </a:prstGeom>
            <a:noFill/>
            <a:ln w="25400">
              <a:solidFill>
                <a:schemeClr val="tx1"/>
              </a:solidFill>
            </a:ln>
          </p:spPr>
          <p:txBody>
            <a:bodyPr wrap="square" lIns="36000" tIns="0" rIns="36000" bIns="36000" rtlCol="0">
              <a:noAutofit/>
            </a:bodyPr>
            <a:lstStyle/>
            <a:p>
              <a:pPr algn="ctr">
                <a:tabLst>
                  <a:tab pos="2327275" algn="r"/>
                </a:tabLst>
              </a:pPr>
              <a:r>
                <a:rPr lang="nl-NL" sz="2800" b="1"/>
                <a:t>Z</a:t>
              </a:r>
            </a:p>
          </p:txBody>
        </p:sp>
        <p:sp>
          <p:nvSpPr>
            <p:cNvPr id="84" name="Tekstvak 83"/>
            <p:cNvSpPr txBox="1"/>
            <p:nvPr/>
          </p:nvSpPr>
          <p:spPr>
            <a:xfrm>
              <a:off x="7452912" y="4797200"/>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grpSp>
        <p:nvGrpSpPr>
          <p:cNvPr id="5" name="Groep 84"/>
          <p:cNvGrpSpPr/>
          <p:nvPr/>
        </p:nvGrpSpPr>
        <p:grpSpPr>
          <a:xfrm>
            <a:off x="10692680" y="4869160"/>
            <a:ext cx="1296640" cy="1296000"/>
            <a:chOff x="8892528" y="5013272"/>
            <a:chExt cx="1296640" cy="1296000"/>
          </a:xfrm>
        </p:grpSpPr>
        <p:sp>
          <p:nvSpPr>
            <p:cNvPr id="86" name="Tekstvak 85"/>
            <p:cNvSpPr txBox="1"/>
            <p:nvPr/>
          </p:nvSpPr>
          <p:spPr>
            <a:xfrm>
              <a:off x="9324528" y="5013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N</a:t>
              </a:r>
            </a:p>
          </p:txBody>
        </p:sp>
        <p:sp>
          <p:nvSpPr>
            <p:cNvPr id="87" name="Tekstvak 86"/>
            <p:cNvSpPr txBox="1"/>
            <p:nvPr/>
          </p:nvSpPr>
          <p:spPr>
            <a:xfrm>
              <a:off x="889252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W</a:t>
              </a:r>
            </a:p>
          </p:txBody>
        </p:sp>
        <p:sp>
          <p:nvSpPr>
            <p:cNvPr id="88" name="Tekstvak 87"/>
            <p:cNvSpPr txBox="1"/>
            <p:nvPr/>
          </p:nvSpPr>
          <p:spPr>
            <a:xfrm>
              <a:off x="9757168" y="5445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O</a:t>
              </a:r>
            </a:p>
          </p:txBody>
        </p:sp>
        <p:sp>
          <p:nvSpPr>
            <p:cNvPr id="89" name="Tekstvak 88"/>
            <p:cNvSpPr txBox="1"/>
            <p:nvPr/>
          </p:nvSpPr>
          <p:spPr>
            <a:xfrm>
              <a:off x="9324528" y="5877272"/>
              <a:ext cx="432000" cy="432000"/>
            </a:xfrm>
            <a:prstGeom prst="rect">
              <a:avLst/>
            </a:prstGeom>
            <a:noFill/>
            <a:ln w="25400">
              <a:solidFill>
                <a:srgbClr val="FF0000"/>
              </a:solidFill>
            </a:ln>
          </p:spPr>
          <p:txBody>
            <a:bodyPr wrap="square" lIns="36000" tIns="0" rIns="36000" bIns="36000" rtlCol="0">
              <a:noAutofit/>
            </a:bodyPr>
            <a:lstStyle/>
            <a:p>
              <a:pPr algn="ctr">
                <a:tabLst>
                  <a:tab pos="2327275" algn="r"/>
                </a:tabLst>
              </a:pPr>
              <a:r>
                <a:rPr lang="nl-NL" sz="2800" b="1">
                  <a:solidFill>
                    <a:srgbClr val="FF0000"/>
                  </a:solidFill>
                </a:rPr>
                <a:t>Z</a:t>
              </a:r>
            </a:p>
          </p:txBody>
        </p:sp>
        <p:sp>
          <p:nvSpPr>
            <p:cNvPr id="90" name="Tekstvak 89"/>
            <p:cNvSpPr txBox="1"/>
            <p:nvPr/>
          </p:nvSpPr>
          <p:spPr>
            <a:xfrm>
              <a:off x="9325120" y="5445272"/>
              <a:ext cx="432000" cy="432000"/>
            </a:xfrm>
            <a:prstGeom prst="rect">
              <a:avLst/>
            </a:prstGeom>
            <a:solidFill>
              <a:srgbClr val="32F032"/>
            </a:solidFill>
            <a:ln w="25400">
              <a:solidFill>
                <a:schemeClr val="tx1"/>
              </a:solidFill>
            </a:ln>
          </p:spPr>
          <p:txBody>
            <a:bodyPr wrap="square" lIns="36000" tIns="0" rIns="36000" bIns="36000" rtlCol="0">
              <a:noAutofit/>
            </a:bodyPr>
            <a:lstStyle/>
            <a:p>
              <a:pPr algn="ctr">
                <a:tabLst>
                  <a:tab pos="2327275" algn="r"/>
                </a:tabLst>
              </a:pPr>
              <a:endParaRPr lang="nl-NL" sz="2800" b="1"/>
            </a:p>
          </p:txBody>
        </p:sp>
      </p:grpSp>
      <p:sp>
        <p:nvSpPr>
          <p:cNvPr id="35" name="Tekstvak 34"/>
          <p:cNvSpPr txBox="1"/>
          <p:nvPr/>
        </p:nvSpPr>
        <p:spPr>
          <a:xfrm>
            <a:off x="395536" y="1268760"/>
            <a:ext cx="8424936" cy="5262979"/>
          </a:xfrm>
          <a:prstGeom prst="rect">
            <a:avLst/>
          </a:prstGeom>
          <a:noFill/>
        </p:spPr>
        <p:txBody>
          <a:bodyPr wrap="square" rtlCol="0">
            <a:spAutoFit/>
          </a:bodyPr>
          <a:lstStyle/>
          <a:p>
            <a:pPr marL="0" lvl="1"/>
            <a:r>
              <a:rPr lang="nl-NL" sz="2800" b="1" dirty="0"/>
              <a:t>Zittingen toevoegen</a:t>
            </a:r>
          </a:p>
          <a:p>
            <a:pPr marL="0" lvl="1"/>
            <a:endParaRPr lang="nl-NL" sz="1400" dirty="0"/>
          </a:p>
          <a:p>
            <a:pPr marL="3143250" lvl="1"/>
            <a:endParaRPr lang="nl-NL" sz="2800" dirty="0"/>
          </a:p>
          <a:p>
            <a:pPr marL="3143250" lvl="1"/>
            <a:endParaRPr lang="nl-NL" sz="2800" dirty="0"/>
          </a:p>
          <a:p>
            <a:pPr marL="3143250" lvl="1"/>
            <a:endParaRPr lang="nl-NL" sz="2800" dirty="0"/>
          </a:p>
          <a:p>
            <a:pPr marL="0" lvl="1"/>
            <a:r>
              <a:rPr lang="nl-NL" sz="2800" dirty="0"/>
              <a:t>Na het toevoegen (groene pijl) verschijnt de zitting in het overzicht en is deze ook niet meer te vinden in de lijst met beschikbare zittingen.</a:t>
            </a:r>
          </a:p>
          <a:p>
            <a:pPr marL="0" lvl="1"/>
            <a:r>
              <a:rPr lang="nl-NL" sz="2800" dirty="0"/>
              <a:t>Selecteer de toegevoegde zitting om deze te verwijderen (rode pijl) of, als er een correctie is geweest, deze opnieuw te verwerken</a:t>
            </a:r>
          </a:p>
          <a:p>
            <a:pPr marL="0" lvl="1"/>
            <a:endParaRPr lang="nl-NL" sz="1400" dirty="0"/>
          </a:p>
          <a:p>
            <a:pPr marL="0" lvl="1"/>
            <a:r>
              <a:rPr lang="nl-NL" sz="2800" dirty="0"/>
              <a:t>Na 10 zittingen is er een eindstand.</a:t>
            </a:r>
          </a:p>
        </p:txBody>
      </p:sp>
      <p:sp>
        <p:nvSpPr>
          <p:cNvPr id="36" name="Tekstvak 35"/>
          <p:cNvSpPr txBox="1"/>
          <p:nvPr/>
        </p:nvSpPr>
        <p:spPr>
          <a:xfrm>
            <a:off x="9468544" y="0"/>
            <a:ext cx="2520280" cy="954107"/>
          </a:xfrm>
          <a:prstGeom prst="rect">
            <a:avLst/>
          </a:prstGeom>
          <a:noFill/>
          <a:ln w="25400">
            <a:solidFill>
              <a:schemeClr val="tx1"/>
            </a:solidFill>
          </a:ln>
        </p:spPr>
        <p:txBody>
          <a:bodyPr wrap="square" rtlCol="0">
            <a:spAutoFit/>
          </a:bodyPr>
          <a:lstStyle/>
          <a:p>
            <a:pPr>
              <a:tabLst>
                <a:tab pos="2327275" algn="r"/>
              </a:tabLst>
            </a:pPr>
            <a:r>
              <a:rPr lang="nl-NL" sz="2800">
                <a:sym typeface="Symbol"/>
              </a:rPr>
              <a:t>Noord	Zuid</a:t>
            </a:r>
          </a:p>
          <a:p>
            <a:pPr>
              <a:tabLst>
                <a:tab pos="450850" algn="ctr"/>
                <a:tab pos="2060575" algn="ctr"/>
              </a:tabLst>
            </a:pPr>
            <a:r>
              <a:rPr lang="nl-NL" sz="2800">
                <a:sym typeface="Symbol"/>
              </a:rPr>
              <a:t>	</a:t>
            </a:r>
            <a:endParaRPr lang="nl-NL" sz="2800"/>
          </a:p>
        </p:txBody>
      </p:sp>
      <p:sp>
        <p:nvSpPr>
          <p:cNvPr id="39" name="Tekstvak 38"/>
          <p:cNvSpPr txBox="1"/>
          <p:nvPr/>
        </p:nvSpPr>
        <p:spPr>
          <a:xfrm>
            <a:off x="-2052736" y="2276872"/>
            <a:ext cx="1872208" cy="1815882"/>
          </a:xfrm>
          <a:prstGeom prst="rect">
            <a:avLst/>
          </a:prstGeom>
          <a:solidFill>
            <a:srgbClr val="32F032"/>
          </a:solidFill>
          <a:ln w="25400">
            <a:solidFill>
              <a:schemeClr val="tx1"/>
            </a:solidFill>
          </a:ln>
        </p:spPr>
        <p:txBody>
          <a:bodyPr wrap="square" rtlCol="0">
            <a:spAutoFit/>
          </a:bodyPr>
          <a:lstStyle/>
          <a:p>
            <a:r>
              <a:rPr lang="nl-NL" sz="2800">
                <a:sym typeface="Symbol"/>
              </a:rPr>
              <a:t> </a:t>
            </a:r>
          </a:p>
          <a:p>
            <a:r>
              <a:rPr lang="nl-NL" sz="2800">
                <a:solidFill>
                  <a:srgbClr val="FF0000"/>
                </a:solidFill>
                <a:sym typeface="Symbol"/>
              </a:rPr>
              <a:t></a:t>
            </a:r>
            <a:r>
              <a:rPr lang="nl-NL" sz="2800">
                <a:sym typeface="Symbol"/>
              </a:rPr>
              <a:t> </a:t>
            </a:r>
          </a:p>
          <a:p>
            <a:r>
              <a:rPr lang="nl-NL" sz="2800">
                <a:solidFill>
                  <a:srgbClr val="FF0000"/>
                </a:solidFill>
                <a:sym typeface="Symbol"/>
              </a:rPr>
              <a:t></a:t>
            </a:r>
            <a:r>
              <a:rPr lang="nl-NL" sz="2800">
                <a:sym typeface="Symbol"/>
              </a:rPr>
              <a:t> </a:t>
            </a:r>
          </a:p>
          <a:p>
            <a:r>
              <a:rPr lang="nl-NL" sz="2800">
                <a:sym typeface="Symbol"/>
              </a:rPr>
              <a:t> </a:t>
            </a:r>
            <a:endParaRPr lang="nl-NL" sz="2800"/>
          </a:p>
        </p:txBody>
      </p:sp>
      <p:sp>
        <p:nvSpPr>
          <p:cNvPr id="40" name="Afgeronde rechthoek 39"/>
          <p:cNvSpPr/>
          <p:nvPr/>
        </p:nvSpPr>
        <p:spPr>
          <a:xfrm>
            <a:off x="-2700808" y="0"/>
            <a:ext cx="2520280" cy="2160240"/>
          </a:xfrm>
          <a:prstGeom prst="roundRect">
            <a:avLst/>
          </a:prstGeom>
          <a:solidFill>
            <a:srgbClr val="32F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2800"/>
          </a:p>
        </p:txBody>
      </p:sp>
      <p:pic>
        <p:nvPicPr>
          <p:cNvPr id="8" name="Afbeelding 7">
            <a:extLst>
              <a:ext uri="{FF2B5EF4-FFF2-40B4-BE49-F238E27FC236}">
                <a16:creationId xmlns:a16="http://schemas.microsoft.com/office/drawing/2014/main" id="{8CA381A1-04FE-CE55-2D6B-CB949E98B27E}"/>
              </a:ext>
            </a:extLst>
          </p:cNvPr>
          <p:cNvPicPr>
            <a:picLocks noChangeAspect="1"/>
          </p:cNvPicPr>
          <p:nvPr/>
        </p:nvPicPr>
        <p:blipFill>
          <a:blip r:embed="rId2"/>
          <a:stretch>
            <a:fillRect/>
          </a:stretch>
        </p:blipFill>
        <p:spPr>
          <a:xfrm>
            <a:off x="467000" y="1898938"/>
            <a:ext cx="3962400" cy="1285875"/>
          </a:xfrm>
          <a:prstGeom prst="rect">
            <a:avLst/>
          </a:prstGeom>
        </p:spPr>
      </p:pic>
    </p:spTree>
    <p:extLst>
      <p:ext uri="{BB962C8B-B14F-4D97-AF65-F5344CB8AC3E}">
        <p14:creationId xmlns:p14="http://schemas.microsoft.com/office/powerpoint/2010/main" val="4108829980"/>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8442</TotalTime>
  <Words>2948</Words>
  <Application>Microsoft Office PowerPoint</Application>
  <PresentationFormat>Diavoorstelling (4:3)</PresentationFormat>
  <Paragraphs>1257</Paragraphs>
  <Slides>32</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32</vt:i4>
      </vt:variant>
    </vt:vector>
  </HeadingPairs>
  <TitlesOfParts>
    <vt:vector size="35" baseType="lpstr">
      <vt:lpstr>Arial</vt:lpstr>
      <vt:lpstr>Calibri</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OC</dc:creator>
  <cp:lastModifiedBy>Erik Slump</cp:lastModifiedBy>
  <cp:revision>3</cp:revision>
  <cp:lastPrinted>2015-05-21T16:52:17Z</cp:lastPrinted>
  <dcterms:created xsi:type="dcterms:W3CDTF">2010-10-03T23:34:42Z</dcterms:created>
  <dcterms:modified xsi:type="dcterms:W3CDTF">2022-11-19T11:10:38Z</dcterms:modified>
</cp:coreProperties>
</file>