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39" r:id="rId2"/>
    <p:sldId id="264" r:id="rId3"/>
    <p:sldId id="445" r:id="rId4"/>
    <p:sldId id="446" r:id="rId5"/>
    <p:sldId id="447" r:id="rId6"/>
    <p:sldId id="451" r:id="rId7"/>
    <p:sldId id="448" r:id="rId8"/>
    <p:sldId id="449" r:id="rId9"/>
    <p:sldId id="458" r:id="rId10"/>
    <p:sldId id="450" r:id="rId11"/>
    <p:sldId id="452" r:id="rId12"/>
    <p:sldId id="453" r:id="rId13"/>
    <p:sldId id="454" r:id="rId14"/>
    <p:sldId id="455" r:id="rId15"/>
    <p:sldId id="456" r:id="rId16"/>
    <p:sldId id="465" r:id="rId17"/>
    <p:sldId id="457" r:id="rId18"/>
    <p:sldId id="459" r:id="rId19"/>
    <p:sldId id="461" r:id="rId20"/>
    <p:sldId id="460" r:id="rId21"/>
    <p:sldId id="462" r:id="rId22"/>
    <p:sldId id="463" r:id="rId23"/>
    <p:sldId id="464" r:id="rId24"/>
    <p:sldId id="466" r:id="rId25"/>
    <p:sldId id="467" r:id="rId26"/>
    <p:sldId id="468" r:id="rId27"/>
    <p:sldId id="469" r:id="rId28"/>
    <p:sldId id="470" r:id="rId29"/>
    <p:sldId id="471" r:id="rId30"/>
    <p:sldId id="472" r:id="rId31"/>
    <p:sldId id="473" r:id="rId32"/>
    <p:sldId id="474" r:id="rId33"/>
    <p:sldId id="475" r:id="rId34"/>
    <p:sldId id="476" r:id="rId35"/>
    <p:sldId id="477" r:id="rId36"/>
    <p:sldId id="478" r:id="rId37"/>
  </p:sldIdLst>
  <p:sldSz cx="9144000" cy="6858000" type="screen4x3"/>
  <p:notesSz cx="10020300" cy="68881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86BE"/>
    <a:srgbClr val="32F032"/>
    <a:srgbClr val="35EB35"/>
    <a:srgbClr val="24F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5BE1FE-A77F-48B9-8647-C253205B16EC}" v="10458" dt="2022-11-09T20:16:50.6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78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k Slump" userId="263fe8e7-0a40-4189-82d7-5426af9f7008" providerId="ADAL" clId="{A95BE1FE-A77F-48B9-8647-C253205B16EC}"/>
    <pc:docChg chg="undo custSel addSld delSld modSld sldOrd">
      <pc:chgData name="Erik Slump" userId="263fe8e7-0a40-4189-82d7-5426af9f7008" providerId="ADAL" clId="{A95BE1FE-A77F-48B9-8647-C253205B16EC}" dt="2022-11-09T20:16:50.657" v="10744" actId="6549"/>
      <pc:docMkLst>
        <pc:docMk/>
      </pc:docMkLst>
      <pc:sldChg chg="modSp mod">
        <pc:chgData name="Erik Slump" userId="263fe8e7-0a40-4189-82d7-5426af9f7008" providerId="ADAL" clId="{A95BE1FE-A77F-48B9-8647-C253205B16EC}" dt="2022-11-09T20:12:20.573" v="10728" actId="20577"/>
        <pc:sldMkLst>
          <pc:docMk/>
          <pc:sldMk cId="0" sldId="264"/>
        </pc:sldMkLst>
        <pc:spChg chg="mod">
          <ac:chgData name="Erik Slump" userId="263fe8e7-0a40-4189-82d7-5426af9f7008" providerId="ADAL" clId="{A95BE1FE-A77F-48B9-8647-C253205B16EC}" dt="2022-11-01T20:35:56.537" v="3" actId="20577"/>
          <ac:spMkLst>
            <pc:docMk/>
            <pc:sldMk cId="0" sldId="264"/>
            <ac:spMk id="59" creationId="{00000000-0000-0000-0000-000000000000}"/>
          </ac:spMkLst>
        </pc:spChg>
        <pc:spChg chg="mod">
          <ac:chgData name="Erik Slump" userId="263fe8e7-0a40-4189-82d7-5426af9f7008" providerId="ADAL" clId="{A95BE1FE-A77F-48B9-8647-C253205B16EC}" dt="2022-11-09T20:12:20.573" v="10728" actId="20577"/>
          <ac:spMkLst>
            <pc:docMk/>
            <pc:sldMk cId="0" sldId="264"/>
            <ac:spMk id="60" creationId="{00000000-0000-0000-0000-000000000000}"/>
          </ac:spMkLst>
        </pc:spChg>
      </pc:sldChg>
      <pc:sldChg chg="modSp mod">
        <pc:chgData name="Erik Slump" userId="263fe8e7-0a40-4189-82d7-5426af9f7008" providerId="ADAL" clId="{A95BE1FE-A77F-48B9-8647-C253205B16EC}" dt="2022-11-01T20:35:52.194" v="1" actId="20577"/>
        <pc:sldMkLst>
          <pc:docMk/>
          <pc:sldMk cId="0" sldId="339"/>
        </pc:sldMkLst>
        <pc:spChg chg="mod">
          <ac:chgData name="Erik Slump" userId="263fe8e7-0a40-4189-82d7-5426af9f7008" providerId="ADAL" clId="{A95BE1FE-A77F-48B9-8647-C253205B16EC}" dt="2022-11-01T20:35:52.194" v="1" actId="20577"/>
          <ac:spMkLst>
            <pc:docMk/>
            <pc:sldMk cId="0" sldId="339"/>
            <ac:spMk id="3" creationId="{00000000-0000-0000-0000-000000000000}"/>
          </ac:spMkLst>
        </pc:spChg>
      </pc:sldChg>
      <pc:sldChg chg="delSp modSp mod delAnim modAnim">
        <pc:chgData name="Erik Slump" userId="263fe8e7-0a40-4189-82d7-5426af9f7008" providerId="ADAL" clId="{A95BE1FE-A77F-48B9-8647-C253205B16EC}" dt="2022-11-01T20:56:07.112" v="529" actId="20577"/>
        <pc:sldMkLst>
          <pc:docMk/>
          <pc:sldMk cId="3601303094" sldId="445"/>
        </pc:sldMkLst>
        <pc:spChg chg="mod">
          <ac:chgData name="Erik Slump" userId="263fe8e7-0a40-4189-82d7-5426af9f7008" providerId="ADAL" clId="{A95BE1FE-A77F-48B9-8647-C253205B16EC}" dt="2022-11-01T20:56:07.112" v="529" actId="20577"/>
          <ac:spMkLst>
            <pc:docMk/>
            <pc:sldMk cId="3601303094" sldId="445"/>
            <ac:spMk id="35" creationId="{00000000-0000-0000-0000-000000000000}"/>
          </ac:spMkLst>
        </pc:spChg>
        <pc:spChg chg="mod">
          <ac:chgData name="Erik Slump" userId="263fe8e7-0a40-4189-82d7-5426af9f7008" providerId="ADAL" clId="{A95BE1FE-A77F-48B9-8647-C253205B16EC}" dt="2022-11-01T20:48:44.778" v="44" actId="20577"/>
          <ac:spMkLst>
            <pc:docMk/>
            <pc:sldMk cId="3601303094" sldId="445"/>
            <ac:spMk id="59" creationId="{00000000-0000-0000-0000-000000000000}"/>
          </ac:spMkLst>
        </pc:spChg>
        <pc:picChg chg="del">
          <ac:chgData name="Erik Slump" userId="263fe8e7-0a40-4189-82d7-5426af9f7008" providerId="ADAL" clId="{A95BE1FE-A77F-48B9-8647-C253205B16EC}" dt="2022-11-01T20:48:01.888" v="31" actId="478"/>
          <ac:picMkLst>
            <pc:docMk/>
            <pc:sldMk cId="3601303094" sldId="445"/>
            <ac:picMk id="7" creationId="{AF4C52F1-2100-6156-89CD-4BBFBEC86A77}"/>
          </ac:picMkLst>
        </pc:picChg>
      </pc:sldChg>
      <pc:sldChg chg="del">
        <pc:chgData name="Erik Slump" userId="263fe8e7-0a40-4189-82d7-5426af9f7008" providerId="ADAL" clId="{A95BE1FE-A77F-48B9-8647-C253205B16EC}" dt="2022-11-01T20:48:14.066" v="32" actId="47"/>
        <pc:sldMkLst>
          <pc:docMk/>
          <pc:sldMk cId="955456397" sldId="446"/>
        </pc:sldMkLst>
      </pc:sldChg>
      <pc:sldChg chg="addSp modSp add mod modAnim">
        <pc:chgData name="Erik Slump" userId="263fe8e7-0a40-4189-82d7-5426af9f7008" providerId="ADAL" clId="{A95BE1FE-A77F-48B9-8647-C253205B16EC}" dt="2022-11-09T20:15:15.647" v="10738" actId="20577"/>
        <pc:sldMkLst>
          <pc:docMk/>
          <pc:sldMk cId="3828261505" sldId="446"/>
        </pc:sldMkLst>
        <pc:spChg chg="mod ord">
          <ac:chgData name="Erik Slump" userId="263fe8e7-0a40-4189-82d7-5426af9f7008" providerId="ADAL" clId="{A95BE1FE-A77F-48B9-8647-C253205B16EC}" dt="2022-11-09T20:15:15.647" v="10738" actId="20577"/>
          <ac:spMkLst>
            <pc:docMk/>
            <pc:sldMk cId="3828261505" sldId="446"/>
            <ac:spMk id="35" creationId="{00000000-0000-0000-0000-000000000000}"/>
          </ac:spMkLst>
        </pc:spChg>
        <pc:picChg chg="add mod ord modCrop">
          <ac:chgData name="Erik Slump" userId="263fe8e7-0a40-4189-82d7-5426af9f7008" providerId="ADAL" clId="{A95BE1FE-A77F-48B9-8647-C253205B16EC}" dt="2022-11-01T21:04:12.229" v="672" actId="1076"/>
          <ac:picMkLst>
            <pc:docMk/>
            <pc:sldMk cId="3828261505" sldId="446"/>
            <ac:picMk id="6" creationId="{2FF96748-3CAF-D641-07F5-1DFBC05E6683}"/>
          </ac:picMkLst>
        </pc:picChg>
      </pc:sldChg>
      <pc:sldChg chg="delSp modSp add mod modAnim">
        <pc:chgData name="Erik Slump" userId="263fe8e7-0a40-4189-82d7-5426af9f7008" providerId="ADAL" clId="{A95BE1FE-A77F-48B9-8647-C253205B16EC}" dt="2022-11-09T20:15:34.225" v="10739" actId="20577"/>
        <pc:sldMkLst>
          <pc:docMk/>
          <pc:sldMk cId="212289670" sldId="447"/>
        </pc:sldMkLst>
        <pc:spChg chg="mod">
          <ac:chgData name="Erik Slump" userId="263fe8e7-0a40-4189-82d7-5426af9f7008" providerId="ADAL" clId="{A95BE1FE-A77F-48B9-8647-C253205B16EC}" dt="2022-11-09T20:15:34.225" v="10739" actId="20577"/>
          <ac:spMkLst>
            <pc:docMk/>
            <pc:sldMk cId="212289670" sldId="447"/>
            <ac:spMk id="35" creationId="{00000000-0000-0000-0000-000000000000}"/>
          </ac:spMkLst>
        </pc:spChg>
        <pc:picChg chg="del">
          <ac:chgData name="Erik Slump" userId="263fe8e7-0a40-4189-82d7-5426af9f7008" providerId="ADAL" clId="{A95BE1FE-A77F-48B9-8647-C253205B16EC}" dt="2022-11-01T21:06:28.137" v="856" actId="478"/>
          <ac:picMkLst>
            <pc:docMk/>
            <pc:sldMk cId="212289670" sldId="447"/>
            <ac:picMk id="6" creationId="{2FF96748-3CAF-D641-07F5-1DFBC05E6683}"/>
          </ac:picMkLst>
        </pc:picChg>
      </pc:sldChg>
      <pc:sldChg chg="del">
        <pc:chgData name="Erik Slump" userId="263fe8e7-0a40-4189-82d7-5426af9f7008" providerId="ADAL" clId="{A95BE1FE-A77F-48B9-8647-C253205B16EC}" dt="2022-11-01T20:48:14.066" v="32" actId="47"/>
        <pc:sldMkLst>
          <pc:docMk/>
          <pc:sldMk cId="2449027863" sldId="447"/>
        </pc:sldMkLst>
      </pc:sldChg>
      <pc:sldChg chg="modSp add modAnim">
        <pc:chgData name="Erik Slump" userId="263fe8e7-0a40-4189-82d7-5426af9f7008" providerId="ADAL" clId="{A95BE1FE-A77F-48B9-8647-C253205B16EC}" dt="2022-11-01T21:16:08.542" v="1331" actId="20577"/>
        <pc:sldMkLst>
          <pc:docMk/>
          <pc:sldMk cId="2565431034" sldId="448"/>
        </pc:sldMkLst>
        <pc:spChg chg="mod">
          <ac:chgData name="Erik Slump" userId="263fe8e7-0a40-4189-82d7-5426af9f7008" providerId="ADAL" clId="{A95BE1FE-A77F-48B9-8647-C253205B16EC}" dt="2022-11-01T21:16:08.542" v="1331" actId="20577"/>
          <ac:spMkLst>
            <pc:docMk/>
            <pc:sldMk cId="2565431034" sldId="448"/>
            <ac:spMk id="35" creationId="{00000000-0000-0000-0000-000000000000}"/>
          </ac:spMkLst>
        </pc:spChg>
      </pc:sldChg>
      <pc:sldChg chg="del">
        <pc:chgData name="Erik Slump" userId="263fe8e7-0a40-4189-82d7-5426af9f7008" providerId="ADAL" clId="{A95BE1FE-A77F-48B9-8647-C253205B16EC}" dt="2022-11-01T20:48:14.066" v="32" actId="47"/>
        <pc:sldMkLst>
          <pc:docMk/>
          <pc:sldMk cId="3946933455" sldId="448"/>
        </pc:sldMkLst>
      </pc:sldChg>
      <pc:sldChg chg="modSp add modAnim">
        <pc:chgData name="Erik Slump" userId="263fe8e7-0a40-4189-82d7-5426af9f7008" providerId="ADAL" clId="{A95BE1FE-A77F-48B9-8647-C253205B16EC}" dt="2022-11-09T20:12:36.470" v="10730" actId="20577"/>
        <pc:sldMkLst>
          <pc:docMk/>
          <pc:sldMk cId="3301642014" sldId="449"/>
        </pc:sldMkLst>
        <pc:spChg chg="mod">
          <ac:chgData name="Erik Slump" userId="263fe8e7-0a40-4189-82d7-5426af9f7008" providerId="ADAL" clId="{A95BE1FE-A77F-48B9-8647-C253205B16EC}" dt="2022-11-09T20:12:36.470" v="10730" actId="20577"/>
          <ac:spMkLst>
            <pc:docMk/>
            <pc:sldMk cId="3301642014" sldId="449"/>
            <ac:spMk id="35" creationId="{00000000-0000-0000-0000-000000000000}"/>
          </ac:spMkLst>
        </pc:spChg>
      </pc:sldChg>
      <pc:sldChg chg="del">
        <pc:chgData name="Erik Slump" userId="263fe8e7-0a40-4189-82d7-5426af9f7008" providerId="ADAL" clId="{A95BE1FE-A77F-48B9-8647-C253205B16EC}" dt="2022-11-01T20:48:14.066" v="32" actId="47"/>
        <pc:sldMkLst>
          <pc:docMk/>
          <pc:sldMk cId="3419244093" sldId="449"/>
        </pc:sldMkLst>
      </pc:sldChg>
      <pc:sldChg chg="del">
        <pc:chgData name="Erik Slump" userId="263fe8e7-0a40-4189-82d7-5426af9f7008" providerId="ADAL" clId="{A95BE1FE-A77F-48B9-8647-C253205B16EC}" dt="2022-11-01T20:48:14.066" v="32" actId="47"/>
        <pc:sldMkLst>
          <pc:docMk/>
          <pc:sldMk cId="10350119" sldId="450"/>
        </pc:sldMkLst>
      </pc:sldChg>
      <pc:sldChg chg="modSp add modAnim">
        <pc:chgData name="Erik Slump" userId="263fe8e7-0a40-4189-82d7-5426af9f7008" providerId="ADAL" clId="{A95BE1FE-A77F-48B9-8647-C253205B16EC}" dt="2022-11-01T21:35:01.860" v="2722" actId="20577"/>
        <pc:sldMkLst>
          <pc:docMk/>
          <pc:sldMk cId="3439966149" sldId="450"/>
        </pc:sldMkLst>
        <pc:spChg chg="mod">
          <ac:chgData name="Erik Slump" userId="263fe8e7-0a40-4189-82d7-5426af9f7008" providerId="ADAL" clId="{A95BE1FE-A77F-48B9-8647-C253205B16EC}" dt="2022-11-01T21:35:01.860" v="2722" actId="20577"/>
          <ac:spMkLst>
            <pc:docMk/>
            <pc:sldMk cId="3439966149" sldId="450"/>
            <ac:spMk id="35" creationId="{00000000-0000-0000-0000-000000000000}"/>
          </ac:spMkLst>
        </pc:spChg>
      </pc:sldChg>
      <pc:sldChg chg="del">
        <pc:chgData name="Erik Slump" userId="263fe8e7-0a40-4189-82d7-5426af9f7008" providerId="ADAL" clId="{A95BE1FE-A77F-48B9-8647-C253205B16EC}" dt="2022-11-01T20:48:14.066" v="32" actId="47"/>
        <pc:sldMkLst>
          <pc:docMk/>
          <pc:sldMk cId="2169574583" sldId="451"/>
        </pc:sldMkLst>
      </pc:sldChg>
      <pc:sldChg chg="modSp add modAnim">
        <pc:chgData name="Erik Slump" userId="263fe8e7-0a40-4189-82d7-5426af9f7008" providerId="ADAL" clId="{A95BE1FE-A77F-48B9-8647-C253205B16EC}" dt="2022-11-09T20:16:10.236" v="10743" actId="20577"/>
        <pc:sldMkLst>
          <pc:docMk/>
          <pc:sldMk cId="3944016787" sldId="451"/>
        </pc:sldMkLst>
        <pc:spChg chg="mod">
          <ac:chgData name="Erik Slump" userId="263fe8e7-0a40-4189-82d7-5426af9f7008" providerId="ADAL" clId="{A95BE1FE-A77F-48B9-8647-C253205B16EC}" dt="2022-11-09T20:16:10.236" v="10743" actId="20577"/>
          <ac:spMkLst>
            <pc:docMk/>
            <pc:sldMk cId="3944016787" sldId="451"/>
            <ac:spMk id="35" creationId="{00000000-0000-0000-0000-000000000000}"/>
          </ac:spMkLst>
        </pc:spChg>
      </pc:sldChg>
      <pc:sldChg chg="modSp add modAnim">
        <pc:chgData name="Erik Slump" userId="263fe8e7-0a40-4189-82d7-5426af9f7008" providerId="ADAL" clId="{A95BE1FE-A77F-48B9-8647-C253205B16EC}" dt="2022-11-01T21:38:56.156" v="2983" actId="20577"/>
        <pc:sldMkLst>
          <pc:docMk/>
          <pc:sldMk cId="107024004" sldId="452"/>
        </pc:sldMkLst>
        <pc:spChg chg="mod">
          <ac:chgData name="Erik Slump" userId="263fe8e7-0a40-4189-82d7-5426af9f7008" providerId="ADAL" clId="{A95BE1FE-A77F-48B9-8647-C253205B16EC}" dt="2022-11-01T21:38:56.156" v="2983" actId="20577"/>
          <ac:spMkLst>
            <pc:docMk/>
            <pc:sldMk cId="107024004" sldId="452"/>
            <ac:spMk id="35" creationId="{00000000-0000-0000-0000-000000000000}"/>
          </ac:spMkLst>
        </pc:spChg>
      </pc:sldChg>
      <pc:sldChg chg="del">
        <pc:chgData name="Erik Slump" userId="263fe8e7-0a40-4189-82d7-5426af9f7008" providerId="ADAL" clId="{A95BE1FE-A77F-48B9-8647-C253205B16EC}" dt="2022-11-01T20:48:14.066" v="32" actId="47"/>
        <pc:sldMkLst>
          <pc:docMk/>
          <pc:sldMk cId="4173762010" sldId="452"/>
        </pc:sldMkLst>
      </pc:sldChg>
      <pc:sldChg chg="modSp add modAnim">
        <pc:chgData name="Erik Slump" userId="263fe8e7-0a40-4189-82d7-5426af9f7008" providerId="ADAL" clId="{A95BE1FE-A77F-48B9-8647-C253205B16EC}" dt="2022-11-01T21:46:11.435" v="3652" actId="20577"/>
        <pc:sldMkLst>
          <pc:docMk/>
          <pc:sldMk cId="185176256" sldId="453"/>
        </pc:sldMkLst>
        <pc:spChg chg="mod">
          <ac:chgData name="Erik Slump" userId="263fe8e7-0a40-4189-82d7-5426af9f7008" providerId="ADAL" clId="{A95BE1FE-A77F-48B9-8647-C253205B16EC}" dt="2022-11-01T21:46:11.435" v="3652" actId="20577"/>
          <ac:spMkLst>
            <pc:docMk/>
            <pc:sldMk cId="185176256" sldId="453"/>
            <ac:spMk id="35" creationId="{00000000-0000-0000-0000-000000000000}"/>
          </ac:spMkLst>
        </pc:spChg>
      </pc:sldChg>
      <pc:sldChg chg="del">
        <pc:chgData name="Erik Slump" userId="263fe8e7-0a40-4189-82d7-5426af9f7008" providerId="ADAL" clId="{A95BE1FE-A77F-48B9-8647-C253205B16EC}" dt="2022-11-01T20:48:14.066" v="32" actId="47"/>
        <pc:sldMkLst>
          <pc:docMk/>
          <pc:sldMk cId="1091551812" sldId="453"/>
        </pc:sldMkLst>
      </pc:sldChg>
      <pc:sldChg chg="del">
        <pc:chgData name="Erik Slump" userId="263fe8e7-0a40-4189-82d7-5426af9f7008" providerId="ADAL" clId="{A95BE1FE-A77F-48B9-8647-C253205B16EC}" dt="2022-11-01T20:48:14.066" v="32" actId="47"/>
        <pc:sldMkLst>
          <pc:docMk/>
          <pc:sldMk cId="1172976915" sldId="454"/>
        </pc:sldMkLst>
      </pc:sldChg>
      <pc:sldChg chg="modSp add modAnim">
        <pc:chgData name="Erik Slump" userId="263fe8e7-0a40-4189-82d7-5426af9f7008" providerId="ADAL" clId="{A95BE1FE-A77F-48B9-8647-C253205B16EC}" dt="2022-11-02T16:57:22.037" v="7923" actId="20577"/>
        <pc:sldMkLst>
          <pc:docMk/>
          <pc:sldMk cId="2276739841" sldId="454"/>
        </pc:sldMkLst>
        <pc:spChg chg="mod">
          <ac:chgData name="Erik Slump" userId="263fe8e7-0a40-4189-82d7-5426af9f7008" providerId="ADAL" clId="{A95BE1FE-A77F-48B9-8647-C253205B16EC}" dt="2022-11-02T16:57:22.037" v="7923" actId="20577"/>
          <ac:spMkLst>
            <pc:docMk/>
            <pc:sldMk cId="2276739841" sldId="454"/>
            <ac:spMk id="35" creationId="{00000000-0000-0000-0000-000000000000}"/>
          </ac:spMkLst>
        </pc:spChg>
      </pc:sldChg>
      <pc:sldChg chg="del">
        <pc:chgData name="Erik Slump" userId="263fe8e7-0a40-4189-82d7-5426af9f7008" providerId="ADAL" clId="{A95BE1FE-A77F-48B9-8647-C253205B16EC}" dt="2022-11-01T20:48:14.066" v="32" actId="47"/>
        <pc:sldMkLst>
          <pc:docMk/>
          <pc:sldMk cId="2648586493" sldId="455"/>
        </pc:sldMkLst>
      </pc:sldChg>
      <pc:sldChg chg="modSp add modAnim">
        <pc:chgData name="Erik Slump" userId="263fe8e7-0a40-4189-82d7-5426af9f7008" providerId="ADAL" clId="{A95BE1FE-A77F-48B9-8647-C253205B16EC}" dt="2022-11-01T21:49:59.683" v="4153" actId="5793"/>
        <pc:sldMkLst>
          <pc:docMk/>
          <pc:sldMk cId="4283813043" sldId="455"/>
        </pc:sldMkLst>
        <pc:spChg chg="mod">
          <ac:chgData name="Erik Slump" userId="263fe8e7-0a40-4189-82d7-5426af9f7008" providerId="ADAL" clId="{A95BE1FE-A77F-48B9-8647-C253205B16EC}" dt="2022-11-01T21:49:59.683" v="4153" actId="5793"/>
          <ac:spMkLst>
            <pc:docMk/>
            <pc:sldMk cId="4283813043" sldId="455"/>
            <ac:spMk id="35" creationId="{00000000-0000-0000-0000-000000000000}"/>
          </ac:spMkLst>
        </pc:spChg>
      </pc:sldChg>
      <pc:sldChg chg="modSp add modAnim">
        <pc:chgData name="Erik Slump" userId="263fe8e7-0a40-4189-82d7-5426af9f7008" providerId="ADAL" clId="{A95BE1FE-A77F-48B9-8647-C253205B16EC}" dt="2022-11-01T21:52:59.620" v="4577" actId="20577"/>
        <pc:sldMkLst>
          <pc:docMk/>
          <pc:sldMk cId="102903947" sldId="456"/>
        </pc:sldMkLst>
        <pc:spChg chg="mod">
          <ac:chgData name="Erik Slump" userId="263fe8e7-0a40-4189-82d7-5426af9f7008" providerId="ADAL" clId="{A95BE1FE-A77F-48B9-8647-C253205B16EC}" dt="2022-11-01T21:52:59.620" v="4577" actId="20577"/>
          <ac:spMkLst>
            <pc:docMk/>
            <pc:sldMk cId="102903947" sldId="456"/>
            <ac:spMk id="35" creationId="{00000000-0000-0000-0000-000000000000}"/>
          </ac:spMkLst>
        </pc:spChg>
      </pc:sldChg>
      <pc:sldChg chg="del">
        <pc:chgData name="Erik Slump" userId="263fe8e7-0a40-4189-82d7-5426af9f7008" providerId="ADAL" clId="{A95BE1FE-A77F-48B9-8647-C253205B16EC}" dt="2022-11-01T20:48:14.066" v="32" actId="47"/>
        <pc:sldMkLst>
          <pc:docMk/>
          <pc:sldMk cId="596012273" sldId="456"/>
        </pc:sldMkLst>
      </pc:sldChg>
      <pc:sldChg chg="addSp delSp modSp add mod modAnim">
        <pc:chgData name="Erik Slump" userId="263fe8e7-0a40-4189-82d7-5426af9f7008" providerId="ADAL" clId="{A95BE1FE-A77F-48B9-8647-C253205B16EC}" dt="2022-11-01T22:22:56.907" v="5477" actId="20577"/>
        <pc:sldMkLst>
          <pc:docMk/>
          <pc:sldMk cId="779416058" sldId="457"/>
        </pc:sldMkLst>
        <pc:spChg chg="mod">
          <ac:chgData name="Erik Slump" userId="263fe8e7-0a40-4189-82d7-5426af9f7008" providerId="ADAL" clId="{A95BE1FE-A77F-48B9-8647-C253205B16EC}" dt="2022-11-01T22:21:26.358" v="5475" actId="20577"/>
          <ac:spMkLst>
            <pc:docMk/>
            <pc:sldMk cId="779416058" sldId="457"/>
            <ac:spMk id="35" creationId="{00000000-0000-0000-0000-000000000000}"/>
          </ac:spMkLst>
        </pc:spChg>
        <pc:picChg chg="add del mod">
          <ac:chgData name="Erik Slump" userId="263fe8e7-0a40-4189-82d7-5426af9f7008" providerId="ADAL" clId="{A95BE1FE-A77F-48B9-8647-C253205B16EC}" dt="2022-11-01T22:08:48.985" v="4873" actId="22"/>
          <ac:picMkLst>
            <pc:docMk/>
            <pc:sldMk cId="779416058" sldId="457"/>
            <ac:picMk id="7" creationId="{117309D5-170B-26A2-0EF2-F15E9D43B854}"/>
          </ac:picMkLst>
        </pc:picChg>
        <pc:picChg chg="add del mod">
          <ac:chgData name="Erik Slump" userId="263fe8e7-0a40-4189-82d7-5426af9f7008" providerId="ADAL" clId="{A95BE1FE-A77F-48B9-8647-C253205B16EC}" dt="2022-11-01T22:09:56.768" v="4879" actId="22"/>
          <ac:picMkLst>
            <pc:docMk/>
            <pc:sldMk cId="779416058" sldId="457"/>
            <ac:picMk id="9" creationId="{CF949EB3-3B2E-E58D-0CB7-CD45A4AD28DC}"/>
          </ac:picMkLst>
        </pc:picChg>
        <pc:picChg chg="add mod">
          <ac:chgData name="Erik Slump" userId="263fe8e7-0a40-4189-82d7-5426af9f7008" providerId="ADAL" clId="{A95BE1FE-A77F-48B9-8647-C253205B16EC}" dt="2022-11-01T22:13:19.106" v="4990" actId="1076"/>
          <ac:picMkLst>
            <pc:docMk/>
            <pc:sldMk cId="779416058" sldId="457"/>
            <ac:picMk id="11" creationId="{0E0DEC34-BF98-A862-1090-BB002624B536}"/>
          </ac:picMkLst>
        </pc:picChg>
        <pc:picChg chg="add mod">
          <ac:chgData name="Erik Slump" userId="263fe8e7-0a40-4189-82d7-5426af9f7008" providerId="ADAL" clId="{A95BE1FE-A77F-48B9-8647-C253205B16EC}" dt="2022-11-01T22:13:19.106" v="4990" actId="1076"/>
          <ac:picMkLst>
            <pc:docMk/>
            <pc:sldMk cId="779416058" sldId="457"/>
            <ac:picMk id="13" creationId="{4B36E562-5599-4A14-6C28-9C52A68C5544}"/>
          </ac:picMkLst>
        </pc:picChg>
      </pc:sldChg>
      <pc:sldChg chg="del">
        <pc:chgData name="Erik Slump" userId="263fe8e7-0a40-4189-82d7-5426af9f7008" providerId="ADAL" clId="{A95BE1FE-A77F-48B9-8647-C253205B16EC}" dt="2022-11-01T20:48:14.066" v="32" actId="47"/>
        <pc:sldMkLst>
          <pc:docMk/>
          <pc:sldMk cId="3160586633" sldId="457"/>
        </pc:sldMkLst>
      </pc:sldChg>
      <pc:sldChg chg="modSp add modAnim">
        <pc:chgData name="Erik Slump" userId="263fe8e7-0a40-4189-82d7-5426af9f7008" providerId="ADAL" clId="{A95BE1FE-A77F-48B9-8647-C253205B16EC}" dt="2022-11-09T20:16:50.657" v="10744" actId="6549"/>
        <pc:sldMkLst>
          <pc:docMk/>
          <pc:sldMk cId="1299404398" sldId="458"/>
        </pc:sldMkLst>
        <pc:spChg chg="mod">
          <ac:chgData name="Erik Slump" userId="263fe8e7-0a40-4189-82d7-5426af9f7008" providerId="ADAL" clId="{A95BE1FE-A77F-48B9-8647-C253205B16EC}" dt="2022-11-09T20:16:50.657" v="10744" actId="6549"/>
          <ac:spMkLst>
            <pc:docMk/>
            <pc:sldMk cId="1299404398" sldId="458"/>
            <ac:spMk id="35" creationId="{00000000-0000-0000-0000-000000000000}"/>
          </ac:spMkLst>
        </pc:spChg>
      </pc:sldChg>
      <pc:sldChg chg="del">
        <pc:chgData name="Erik Slump" userId="263fe8e7-0a40-4189-82d7-5426af9f7008" providerId="ADAL" clId="{A95BE1FE-A77F-48B9-8647-C253205B16EC}" dt="2022-11-01T20:48:14.066" v="32" actId="47"/>
        <pc:sldMkLst>
          <pc:docMk/>
          <pc:sldMk cId="3285397718" sldId="458"/>
        </pc:sldMkLst>
      </pc:sldChg>
      <pc:sldChg chg="del">
        <pc:chgData name="Erik Slump" userId="263fe8e7-0a40-4189-82d7-5426af9f7008" providerId="ADAL" clId="{A95BE1FE-A77F-48B9-8647-C253205B16EC}" dt="2022-11-01T20:48:14.066" v="32" actId="47"/>
        <pc:sldMkLst>
          <pc:docMk/>
          <pc:sldMk cId="499680342" sldId="459"/>
        </pc:sldMkLst>
      </pc:sldChg>
      <pc:sldChg chg="addSp delSp modSp add mod modAnim">
        <pc:chgData name="Erik Slump" userId="263fe8e7-0a40-4189-82d7-5426af9f7008" providerId="ADAL" clId="{A95BE1FE-A77F-48B9-8647-C253205B16EC}" dt="2022-11-01T22:18:49.615" v="5422" actId="20577"/>
        <pc:sldMkLst>
          <pc:docMk/>
          <pc:sldMk cId="3106000634" sldId="459"/>
        </pc:sldMkLst>
        <pc:spChg chg="mod">
          <ac:chgData name="Erik Slump" userId="263fe8e7-0a40-4189-82d7-5426af9f7008" providerId="ADAL" clId="{A95BE1FE-A77F-48B9-8647-C253205B16EC}" dt="2022-11-01T22:18:49.615" v="5422" actId="20577"/>
          <ac:spMkLst>
            <pc:docMk/>
            <pc:sldMk cId="3106000634" sldId="459"/>
            <ac:spMk id="35" creationId="{00000000-0000-0000-0000-000000000000}"/>
          </ac:spMkLst>
        </pc:spChg>
        <pc:picChg chg="add mod">
          <ac:chgData name="Erik Slump" userId="263fe8e7-0a40-4189-82d7-5426af9f7008" providerId="ADAL" clId="{A95BE1FE-A77F-48B9-8647-C253205B16EC}" dt="2022-11-01T22:15:49.172" v="5097" actId="1035"/>
          <ac:picMkLst>
            <pc:docMk/>
            <pc:sldMk cId="3106000634" sldId="459"/>
            <ac:picMk id="7" creationId="{909C299B-777C-FA37-FF5E-54B0F3131B98}"/>
          </ac:picMkLst>
        </pc:picChg>
        <pc:picChg chg="del">
          <ac:chgData name="Erik Slump" userId="263fe8e7-0a40-4189-82d7-5426af9f7008" providerId="ADAL" clId="{A95BE1FE-A77F-48B9-8647-C253205B16EC}" dt="2022-11-01T22:14:49.285" v="5082" actId="478"/>
          <ac:picMkLst>
            <pc:docMk/>
            <pc:sldMk cId="3106000634" sldId="459"/>
            <ac:picMk id="11" creationId="{0E0DEC34-BF98-A862-1090-BB002624B536}"/>
          </ac:picMkLst>
        </pc:picChg>
        <pc:picChg chg="del">
          <ac:chgData name="Erik Slump" userId="263fe8e7-0a40-4189-82d7-5426af9f7008" providerId="ADAL" clId="{A95BE1FE-A77F-48B9-8647-C253205B16EC}" dt="2022-11-01T22:14:49.972" v="5083" actId="478"/>
          <ac:picMkLst>
            <pc:docMk/>
            <pc:sldMk cId="3106000634" sldId="459"/>
            <ac:picMk id="13" creationId="{4B36E562-5599-4A14-6C28-9C52A68C5544}"/>
          </ac:picMkLst>
        </pc:picChg>
      </pc:sldChg>
      <pc:sldChg chg="addSp delSp modSp add mod modAnim">
        <pc:chgData name="Erik Slump" userId="263fe8e7-0a40-4189-82d7-5426af9f7008" providerId="ADAL" clId="{A95BE1FE-A77F-48B9-8647-C253205B16EC}" dt="2022-11-01T22:25:41.201" v="5642" actId="20577"/>
        <pc:sldMkLst>
          <pc:docMk/>
          <pc:sldMk cId="782555040" sldId="460"/>
        </pc:sldMkLst>
        <pc:spChg chg="mod">
          <ac:chgData name="Erik Slump" userId="263fe8e7-0a40-4189-82d7-5426af9f7008" providerId="ADAL" clId="{A95BE1FE-A77F-48B9-8647-C253205B16EC}" dt="2022-11-01T22:25:41.201" v="5642" actId="20577"/>
          <ac:spMkLst>
            <pc:docMk/>
            <pc:sldMk cId="782555040" sldId="460"/>
            <ac:spMk id="35" creationId="{00000000-0000-0000-0000-000000000000}"/>
          </ac:spMkLst>
        </pc:spChg>
        <pc:picChg chg="add del mod">
          <ac:chgData name="Erik Slump" userId="263fe8e7-0a40-4189-82d7-5426af9f7008" providerId="ADAL" clId="{A95BE1FE-A77F-48B9-8647-C253205B16EC}" dt="2022-11-01T22:24:51.693" v="5575" actId="14100"/>
          <ac:picMkLst>
            <pc:docMk/>
            <pc:sldMk cId="782555040" sldId="460"/>
            <ac:picMk id="6" creationId="{DFFCD735-1773-FE9F-8E44-9496E9879356}"/>
          </ac:picMkLst>
        </pc:picChg>
        <pc:picChg chg="del">
          <ac:chgData name="Erik Slump" userId="263fe8e7-0a40-4189-82d7-5426af9f7008" providerId="ADAL" clId="{A95BE1FE-A77F-48B9-8647-C253205B16EC}" dt="2022-11-01T22:19:33.851" v="5444" actId="478"/>
          <ac:picMkLst>
            <pc:docMk/>
            <pc:sldMk cId="782555040" sldId="460"/>
            <ac:picMk id="7" creationId="{909C299B-777C-FA37-FF5E-54B0F3131B98}"/>
          </ac:picMkLst>
        </pc:picChg>
        <pc:picChg chg="add mod">
          <ac:chgData name="Erik Slump" userId="263fe8e7-0a40-4189-82d7-5426af9f7008" providerId="ADAL" clId="{A95BE1FE-A77F-48B9-8647-C253205B16EC}" dt="2022-11-01T22:24:58.838" v="5581" actId="1035"/>
          <ac:picMkLst>
            <pc:docMk/>
            <pc:sldMk cId="782555040" sldId="460"/>
            <ac:picMk id="9" creationId="{1295A421-4B59-0143-AF4C-D63D8B8F628C}"/>
          </ac:picMkLst>
        </pc:picChg>
      </pc:sldChg>
      <pc:sldChg chg="del">
        <pc:chgData name="Erik Slump" userId="263fe8e7-0a40-4189-82d7-5426af9f7008" providerId="ADAL" clId="{A95BE1FE-A77F-48B9-8647-C253205B16EC}" dt="2022-11-01T20:48:14.066" v="32" actId="47"/>
        <pc:sldMkLst>
          <pc:docMk/>
          <pc:sldMk cId="1850860803" sldId="460"/>
        </pc:sldMkLst>
      </pc:sldChg>
      <pc:sldChg chg="modSp add mod modAnim">
        <pc:chgData name="Erik Slump" userId="263fe8e7-0a40-4189-82d7-5426af9f7008" providerId="ADAL" clId="{A95BE1FE-A77F-48B9-8647-C253205B16EC}" dt="2022-11-01T22:27:42.990" v="5780" actId="20577"/>
        <pc:sldMkLst>
          <pc:docMk/>
          <pc:sldMk cId="65585544" sldId="461"/>
        </pc:sldMkLst>
        <pc:spChg chg="mod">
          <ac:chgData name="Erik Slump" userId="263fe8e7-0a40-4189-82d7-5426af9f7008" providerId="ADAL" clId="{A95BE1FE-A77F-48B9-8647-C253205B16EC}" dt="2022-11-01T22:27:42.990" v="5780" actId="20577"/>
          <ac:spMkLst>
            <pc:docMk/>
            <pc:sldMk cId="65585544" sldId="461"/>
            <ac:spMk id="35" creationId="{00000000-0000-0000-0000-000000000000}"/>
          </ac:spMkLst>
        </pc:spChg>
        <pc:picChg chg="mod">
          <ac:chgData name="Erik Slump" userId="263fe8e7-0a40-4189-82d7-5426af9f7008" providerId="ADAL" clId="{A95BE1FE-A77F-48B9-8647-C253205B16EC}" dt="2022-11-01T22:26:48.838" v="5705" actId="14100"/>
          <ac:picMkLst>
            <pc:docMk/>
            <pc:sldMk cId="65585544" sldId="461"/>
            <ac:picMk id="7" creationId="{909C299B-777C-FA37-FF5E-54B0F3131B98}"/>
          </ac:picMkLst>
        </pc:picChg>
      </pc:sldChg>
      <pc:sldChg chg="del">
        <pc:chgData name="Erik Slump" userId="263fe8e7-0a40-4189-82d7-5426af9f7008" providerId="ADAL" clId="{A95BE1FE-A77F-48B9-8647-C253205B16EC}" dt="2022-11-01T20:48:14.066" v="32" actId="47"/>
        <pc:sldMkLst>
          <pc:docMk/>
          <pc:sldMk cId="712653113" sldId="461"/>
        </pc:sldMkLst>
      </pc:sldChg>
      <pc:sldChg chg="del">
        <pc:chgData name="Erik Slump" userId="263fe8e7-0a40-4189-82d7-5426af9f7008" providerId="ADAL" clId="{A95BE1FE-A77F-48B9-8647-C253205B16EC}" dt="2022-11-01T20:48:14.066" v="32" actId="47"/>
        <pc:sldMkLst>
          <pc:docMk/>
          <pc:sldMk cId="1021279666" sldId="462"/>
        </pc:sldMkLst>
      </pc:sldChg>
      <pc:sldChg chg="addSp delSp modSp add mod modShow">
        <pc:chgData name="Erik Slump" userId="263fe8e7-0a40-4189-82d7-5426af9f7008" providerId="ADAL" clId="{A95BE1FE-A77F-48B9-8647-C253205B16EC}" dt="2022-11-02T15:40:09.514" v="5791" actId="729"/>
        <pc:sldMkLst>
          <pc:docMk/>
          <pc:sldMk cId="2018887223" sldId="462"/>
        </pc:sldMkLst>
        <pc:picChg chg="del">
          <ac:chgData name="Erik Slump" userId="263fe8e7-0a40-4189-82d7-5426af9f7008" providerId="ADAL" clId="{A95BE1FE-A77F-48B9-8647-C253205B16EC}" dt="2022-11-01T22:28:45.780" v="5782" actId="478"/>
          <ac:picMkLst>
            <pc:docMk/>
            <pc:sldMk cId="2018887223" sldId="462"/>
            <ac:picMk id="6" creationId="{DFFCD735-1773-FE9F-8E44-9496E9879356}"/>
          </ac:picMkLst>
        </pc:picChg>
        <pc:picChg chg="add mod">
          <ac:chgData name="Erik Slump" userId="263fe8e7-0a40-4189-82d7-5426af9f7008" providerId="ADAL" clId="{A95BE1FE-A77F-48B9-8647-C253205B16EC}" dt="2022-11-01T22:29:24.653" v="5786" actId="14100"/>
          <ac:picMkLst>
            <pc:docMk/>
            <pc:sldMk cId="2018887223" sldId="462"/>
            <ac:picMk id="8" creationId="{D1D9A18E-BF81-2A0E-7BAA-223EFCE273B9}"/>
          </ac:picMkLst>
        </pc:picChg>
        <pc:picChg chg="del">
          <ac:chgData name="Erik Slump" userId="263fe8e7-0a40-4189-82d7-5426af9f7008" providerId="ADAL" clId="{A95BE1FE-A77F-48B9-8647-C253205B16EC}" dt="2022-11-01T22:28:46.452" v="5783" actId="478"/>
          <ac:picMkLst>
            <pc:docMk/>
            <pc:sldMk cId="2018887223" sldId="462"/>
            <ac:picMk id="9" creationId="{1295A421-4B59-0143-AF4C-D63D8B8F628C}"/>
          </ac:picMkLst>
        </pc:picChg>
        <pc:picChg chg="add mod">
          <ac:chgData name="Erik Slump" userId="263fe8e7-0a40-4189-82d7-5426af9f7008" providerId="ADAL" clId="{A95BE1FE-A77F-48B9-8647-C253205B16EC}" dt="2022-11-01T22:29:53.763" v="5789" actId="14100"/>
          <ac:picMkLst>
            <pc:docMk/>
            <pc:sldMk cId="2018887223" sldId="462"/>
            <ac:picMk id="11" creationId="{B9581C88-06BB-4877-5B40-3FB71653440D}"/>
          </ac:picMkLst>
        </pc:picChg>
      </pc:sldChg>
      <pc:sldChg chg="addSp delSp modSp add mod modAnim">
        <pc:chgData name="Erik Slump" userId="263fe8e7-0a40-4189-82d7-5426af9f7008" providerId="ADAL" clId="{A95BE1FE-A77F-48B9-8647-C253205B16EC}" dt="2022-11-02T16:19:43.394" v="6175" actId="1036"/>
        <pc:sldMkLst>
          <pc:docMk/>
          <pc:sldMk cId="1450188436" sldId="463"/>
        </pc:sldMkLst>
        <pc:spChg chg="mod">
          <ac:chgData name="Erik Slump" userId="263fe8e7-0a40-4189-82d7-5426af9f7008" providerId="ADAL" clId="{A95BE1FE-A77F-48B9-8647-C253205B16EC}" dt="2022-11-02T16:19:35.450" v="6165" actId="404"/>
          <ac:spMkLst>
            <pc:docMk/>
            <pc:sldMk cId="1450188436" sldId="463"/>
            <ac:spMk id="35" creationId="{00000000-0000-0000-0000-000000000000}"/>
          </ac:spMkLst>
        </pc:spChg>
        <pc:picChg chg="add mod">
          <ac:chgData name="Erik Slump" userId="263fe8e7-0a40-4189-82d7-5426af9f7008" providerId="ADAL" clId="{A95BE1FE-A77F-48B9-8647-C253205B16EC}" dt="2022-11-02T16:19:43.394" v="6175" actId="1036"/>
          <ac:picMkLst>
            <pc:docMk/>
            <pc:sldMk cId="1450188436" sldId="463"/>
            <ac:picMk id="7" creationId="{BBECFB0A-9148-1A41-6E9D-547F0507FD90}"/>
          </ac:picMkLst>
        </pc:picChg>
        <pc:picChg chg="del">
          <ac:chgData name="Erik Slump" userId="263fe8e7-0a40-4189-82d7-5426af9f7008" providerId="ADAL" clId="{A95BE1FE-A77F-48B9-8647-C253205B16EC}" dt="2022-11-02T15:40:15.289" v="5792" actId="478"/>
          <ac:picMkLst>
            <pc:docMk/>
            <pc:sldMk cId="1450188436" sldId="463"/>
            <ac:picMk id="8" creationId="{D1D9A18E-BF81-2A0E-7BAA-223EFCE273B9}"/>
          </ac:picMkLst>
        </pc:picChg>
        <pc:picChg chg="add mod">
          <ac:chgData name="Erik Slump" userId="263fe8e7-0a40-4189-82d7-5426af9f7008" providerId="ADAL" clId="{A95BE1FE-A77F-48B9-8647-C253205B16EC}" dt="2022-11-02T16:19:43.394" v="6175" actId="1036"/>
          <ac:picMkLst>
            <pc:docMk/>
            <pc:sldMk cId="1450188436" sldId="463"/>
            <ac:picMk id="10" creationId="{C2991E8B-571D-241F-B5B6-7000A9660AC3}"/>
          </ac:picMkLst>
        </pc:picChg>
        <pc:picChg chg="del mod">
          <ac:chgData name="Erik Slump" userId="263fe8e7-0a40-4189-82d7-5426af9f7008" providerId="ADAL" clId="{A95BE1FE-A77F-48B9-8647-C253205B16EC}" dt="2022-11-02T15:40:17.697" v="5794" actId="478"/>
          <ac:picMkLst>
            <pc:docMk/>
            <pc:sldMk cId="1450188436" sldId="463"/>
            <ac:picMk id="11" creationId="{B9581C88-06BB-4877-5B40-3FB71653440D}"/>
          </ac:picMkLst>
        </pc:picChg>
        <pc:picChg chg="add mod">
          <ac:chgData name="Erik Slump" userId="263fe8e7-0a40-4189-82d7-5426af9f7008" providerId="ADAL" clId="{A95BE1FE-A77F-48B9-8647-C253205B16EC}" dt="2022-11-02T16:19:43.394" v="6175" actId="1036"/>
          <ac:picMkLst>
            <pc:docMk/>
            <pc:sldMk cId="1450188436" sldId="463"/>
            <ac:picMk id="13" creationId="{D658BF85-69A0-E60D-5BD2-0CF5A12A6617}"/>
          </ac:picMkLst>
        </pc:picChg>
      </pc:sldChg>
      <pc:sldChg chg="del">
        <pc:chgData name="Erik Slump" userId="263fe8e7-0a40-4189-82d7-5426af9f7008" providerId="ADAL" clId="{A95BE1FE-A77F-48B9-8647-C253205B16EC}" dt="2022-11-01T20:48:14.066" v="32" actId="47"/>
        <pc:sldMkLst>
          <pc:docMk/>
          <pc:sldMk cId="2903382213" sldId="463"/>
        </pc:sldMkLst>
      </pc:sldChg>
      <pc:sldChg chg="addSp delSp modSp add mod modAnim">
        <pc:chgData name="Erik Slump" userId="263fe8e7-0a40-4189-82d7-5426af9f7008" providerId="ADAL" clId="{A95BE1FE-A77F-48B9-8647-C253205B16EC}" dt="2022-11-02T16:25:34.846" v="6318" actId="20577"/>
        <pc:sldMkLst>
          <pc:docMk/>
          <pc:sldMk cId="686625593" sldId="464"/>
        </pc:sldMkLst>
        <pc:spChg chg="mod">
          <ac:chgData name="Erik Slump" userId="263fe8e7-0a40-4189-82d7-5426af9f7008" providerId="ADAL" clId="{A95BE1FE-A77F-48B9-8647-C253205B16EC}" dt="2022-11-02T16:25:34.846" v="6318" actId="20577"/>
          <ac:spMkLst>
            <pc:docMk/>
            <pc:sldMk cId="686625593" sldId="464"/>
            <ac:spMk id="35" creationId="{00000000-0000-0000-0000-000000000000}"/>
          </ac:spMkLst>
        </pc:spChg>
        <pc:picChg chg="del">
          <ac:chgData name="Erik Slump" userId="263fe8e7-0a40-4189-82d7-5426af9f7008" providerId="ADAL" clId="{A95BE1FE-A77F-48B9-8647-C253205B16EC}" dt="2022-11-02T16:19:52.018" v="6177" actId="478"/>
          <ac:picMkLst>
            <pc:docMk/>
            <pc:sldMk cId="686625593" sldId="464"/>
            <ac:picMk id="7" creationId="{BBECFB0A-9148-1A41-6E9D-547F0507FD90}"/>
          </ac:picMkLst>
        </pc:picChg>
        <pc:picChg chg="add mod">
          <ac:chgData name="Erik Slump" userId="263fe8e7-0a40-4189-82d7-5426af9f7008" providerId="ADAL" clId="{A95BE1FE-A77F-48B9-8647-C253205B16EC}" dt="2022-11-02T16:23:46.804" v="6202" actId="1036"/>
          <ac:picMkLst>
            <pc:docMk/>
            <pc:sldMk cId="686625593" sldId="464"/>
            <ac:picMk id="8" creationId="{97F36E6B-2845-AD68-F79F-43AD7B1F6FF0}"/>
          </ac:picMkLst>
        </pc:picChg>
        <pc:picChg chg="del">
          <ac:chgData name="Erik Slump" userId="263fe8e7-0a40-4189-82d7-5426af9f7008" providerId="ADAL" clId="{A95BE1FE-A77F-48B9-8647-C253205B16EC}" dt="2022-11-02T16:19:53.594" v="6178" actId="478"/>
          <ac:picMkLst>
            <pc:docMk/>
            <pc:sldMk cId="686625593" sldId="464"/>
            <ac:picMk id="10" creationId="{C2991E8B-571D-241F-B5B6-7000A9660AC3}"/>
          </ac:picMkLst>
        </pc:picChg>
        <pc:picChg chg="add mod">
          <ac:chgData name="Erik Slump" userId="263fe8e7-0a40-4189-82d7-5426af9f7008" providerId="ADAL" clId="{A95BE1FE-A77F-48B9-8647-C253205B16EC}" dt="2022-11-02T16:23:46.804" v="6202" actId="1036"/>
          <ac:picMkLst>
            <pc:docMk/>
            <pc:sldMk cId="686625593" sldId="464"/>
            <ac:picMk id="11" creationId="{DF5C9FD9-F7FB-8E76-628F-FF8C4AF5403F}"/>
          </ac:picMkLst>
        </pc:picChg>
        <pc:picChg chg="del">
          <ac:chgData name="Erik Slump" userId="263fe8e7-0a40-4189-82d7-5426af9f7008" providerId="ADAL" clId="{A95BE1FE-A77F-48B9-8647-C253205B16EC}" dt="2022-11-02T16:19:54.186" v="6179" actId="478"/>
          <ac:picMkLst>
            <pc:docMk/>
            <pc:sldMk cId="686625593" sldId="464"/>
            <ac:picMk id="13" creationId="{D658BF85-69A0-E60D-5BD2-0CF5A12A6617}"/>
          </ac:picMkLst>
        </pc:picChg>
        <pc:picChg chg="add mod">
          <ac:chgData name="Erik Slump" userId="263fe8e7-0a40-4189-82d7-5426af9f7008" providerId="ADAL" clId="{A95BE1FE-A77F-48B9-8647-C253205B16EC}" dt="2022-11-02T16:23:46.804" v="6202" actId="1036"/>
          <ac:picMkLst>
            <pc:docMk/>
            <pc:sldMk cId="686625593" sldId="464"/>
            <ac:picMk id="14" creationId="{31723D8C-41AD-CF90-E737-05B70E6D398E}"/>
          </ac:picMkLst>
        </pc:picChg>
      </pc:sldChg>
      <pc:sldChg chg="del">
        <pc:chgData name="Erik Slump" userId="263fe8e7-0a40-4189-82d7-5426af9f7008" providerId="ADAL" clId="{A95BE1FE-A77F-48B9-8647-C253205B16EC}" dt="2022-11-01T20:48:14.066" v="32" actId="47"/>
        <pc:sldMkLst>
          <pc:docMk/>
          <pc:sldMk cId="4198610958" sldId="464"/>
        </pc:sldMkLst>
      </pc:sldChg>
      <pc:sldChg chg="modSp add mod modAnim">
        <pc:chgData name="Erik Slump" userId="263fe8e7-0a40-4189-82d7-5426af9f7008" providerId="ADAL" clId="{A95BE1FE-A77F-48B9-8647-C253205B16EC}" dt="2022-11-02T16:35:05.065" v="6829" actId="20577"/>
        <pc:sldMkLst>
          <pc:docMk/>
          <pc:sldMk cId="198183779" sldId="465"/>
        </pc:sldMkLst>
        <pc:spChg chg="mod">
          <ac:chgData name="Erik Slump" userId="263fe8e7-0a40-4189-82d7-5426af9f7008" providerId="ADAL" clId="{A95BE1FE-A77F-48B9-8647-C253205B16EC}" dt="2022-11-02T16:35:05.065" v="6829" actId="20577"/>
          <ac:spMkLst>
            <pc:docMk/>
            <pc:sldMk cId="198183779" sldId="465"/>
            <ac:spMk id="35" creationId="{00000000-0000-0000-0000-000000000000}"/>
          </ac:spMkLst>
        </pc:spChg>
      </pc:sldChg>
      <pc:sldChg chg="del">
        <pc:chgData name="Erik Slump" userId="263fe8e7-0a40-4189-82d7-5426af9f7008" providerId="ADAL" clId="{A95BE1FE-A77F-48B9-8647-C253205B16EC}" dt="2022-11-01T20:48:14.066" v="32" actId="47"/>
        <pc:sldMkLst>
          <pc:docMk/>
          <pc:sldMk cId="3570877368" sldId="465"/>
        </pc:sldMkLst>
      </pc:sldChg>
      <pc:sldChg chg="del">
        <pc:chgData name="Erik Slump" userId="263fe8e7-0a40-4189-82d7-5426af9f7008" providerId="ADAL" clId="{A95BE1FE-A77F-48B9-8647-C253205B16EC}" dt="2022-11-01T20:48:14.066" v="32" actId="47"/>
        <pc:sldMkLst>
          <pc:docMk/>
          <pc:sldMk cId="1132553664" sldId="466"/>
        </pc:sldMkLst>
      </pc:sldChg>
      <pc:sldChg chg="delSp modSp add mod modAnim">
        <pc:chgData name="Erik Slump" userId="263fe8e7-0a40-4189-82d7-5426af9f7008" providerId="ADAL" clId="{A95BE1FE-A77F-48B9-8647-C253205B16EC}" dt="2022-11-02T16:41:19.817" v="7269" actId="20577"/>
        <pc:sldMkLst>
          <pc:docMk/>
          <pc:sldMk cId="1139321585" sldId="466"/>
        </pc:sldMkLst>
        <pc:spChg chg="mod">
          <ac:chgData name="Erik Slump" userId="263fe8e7-0a40-4189-82d7-5426af9f7008" providerId="ADAL" clId="{A95BE1FE-A77F-48B9-8647-C253205B16EC}" dt="2022-11-02T16:41:19.817" v="7269" actId="20577"/>
          <ac:spMkLst>
            <pc:docMk/>
            <pc:sldMk cId="1139321585" sldId="466"/>
            <ac:spMk id="35" creationId="{00000000-0000-0000-0000-000000000000}"/>
          </ac:spMkLst>
        </pc:spChg>
        <pc:picChg chg="del">
          <ac:chgData name="Erik Slump" userId="263fe8e7-0a40-4189-82d7-5426af9f7008" providerId="ADAL" clId="{A95BE1FE-A77F-48B9-8647-C253205B16EC}" dt="2022-11-02T16:35:30.805" v="6847" actId="478"/>
          <ac:picMkLst>
            <pc:docMk/>
            <pc:sldMk cId="1139321585" sldId="466"/>
            <ac:picMk id="8" creationId="{97F36E6B-2845-AD68-F79F-43AD7B1F6FF0}"/>
          </ac:picMkLst>
        </pc:picChg>
        <pc:picChg chg="del">
          <ac:chgData name="Erik Slump" userId="263fe8e7-0a40-4189-82d7-5426af9f7008" providerId="ADAL" clId="{A95BE1FE-A77F-48B9-8647-C253205B16EC}" dt="2022-11-02T16:35:31.533" v="6848" actId="478"/>
          <ac:picMkLst>
            <pc:docMk/>
            <pc:sldMk cId="1139321585" sldId="466"/>
            <ac:picMk id="11" creationId="{DF5C9FD9-F7FB-8E76-628F-FF8C4AF5403F}"/>
          </ac:picMkLst>
        </pc:picChg>
        <pc:picChg chg="del">
          <ac:chgData name="Erik Slump" userId="263fe8e7-0a40-4189-82d7-5426af9f7008" providerId="ADAL" clId="{A95BE1FE-A77F-48B9-8647-C253205B16EC}" dt="2022-11-02T16:35:32.564" v="6849" actId="478"/>
          <ac:picMkLst>
            <pc:docMk/>
            <pc:sldMk cId="1139321585" sldId="466"/>
            <ac:picMk id="14" creationId="{31723D8C-41AD-CF90-E737-05B70E6D398E}"/>
          </ac:picMkLst>
        </pc:picChg>
      </pc:sldChg>
      <pc:sldChg chg="modSp add">
        <pc:chgData name="Erik Slump" userId="263fe8e7-0a40-4189-82d7-5426af9f7008" providerId="ADAL" clId="{A95BE1FE-A77F-48B9-8647-C253205B16EC}" dt="2022-11-02T16:42:02.813" v="7281" actId="20577"/>
        <pc:sldMkLst>
          <pc:docMk/>
          <pc:sldMk cId="647799729" sldId="467"/>
        </pc:sldMkLst>
        <pc:spChg chg="mod">
          <ac:chgData name="Erik Slump" userId="263fe8e7-0a40-4189-82d7-5426af9f7008" providerId="ADAL" clId="{A95BE1FE-A77F-48B9-8647-C253205B16EC}" dt="2022-11-02T16:42:02.813" v="7281" actId="20577"/>
          <ac:spMkLst>
            <pc:docMk/>
            <pc:sldMk cId="647799729" sldId="467"/>
            <ac:spMk id="35" creationId="{00000000-0000-0000-0000-000000000000}"/>
          </ac:spMkLst>
        </pc:spChg>
      </pc:sldChg>
      <pc:sldChg chg="del">
        <pc:chgData name="Erik Slump" userId="263fe8e7-0a40-4189-82d7-5426af9f7008" providerId="ADAL" clId="{A95BE1FE-A77F-48B9-8647-C253205B16EC}" dt="2022-11-01T20:48:14.066" v="32" actId="47"/>
        <pc:sldMkLst>
          <pc:docMk/>
          <pc:sldMk cId="3985785371" sldId="467"/>
        </pc:sldMkLst>
      </pc:sldChg>
      <pc:sldChg chg="del">
        <pc:chgData name="Erik Slump" userId="263fe8e7-0a40-4189-82d7-5426af9f7008" providerId="ADAL" clId="{A95BE1FE-A77F-48B9-8647-C253205B16EC}" dt="2022-11-01T20:48:14.066" v="32" actId="47"/>
        <pc:sldMkLst>
          <pc:docMk/>
          <pc:sldMk cId="2125486374" sldId="468"/>
        </pc:sldMkLst>
      </pc:sldChg>
      <pc:sldChg chg="modSp add ord">
        <pc:chgData name="Erik Slump" userId="263fe8e7-0a40-4189-82d7-5426af9f7008" providerId="ADAL" clId="{A95BE1FE-A77F-48B9-8647-C253205B16EC}" dt="2022-11-02T16:43:33.015" v="7322" actId="20577"/>
        <pc:sldMkLst>
          <pc:docMk/>
          <pc:sldMk cId="4039789082" sldId="468"/>
        </pc:sldMkLst>
        <pc:spChg chg="mod">
          <ac:chgData name="Erik Slump" userId="263fe8e7-0a40-4189-82d7-5426af9f7008" providerId="ADAL" clId="{A95BE1FE-A77F-48B9-8647-C253205B16EC}" dt="2022-11-02T16:43:33.015" v="7322" actId="20577"/>
          <ac:spMkLst>
            <pc:docMk/>
            <pc:sldMk cId="4039789082" sldId="468"/>
            <ac:spMk id="35" creationId="{00000000-0000-0000-0000-000000000000}"/>
          </ac:spMkLst>
        </pc:spChg>
      </pc:sldChg>
      <pc:sldChg chg="del">
        <pc:chgData name="Erik Slump" userId="263fe8e7-0a40-4189-82d7-5426af9f7008" providerId="ADAL" clId="{A95BE1FE-A77F-48B9-8647-C253205B16EC}" dt="2022-11-01T20:48:14.066" v="32" actId="47"/>
        <pc:sldMkLst>
          <pc:docMk/>
          <pc:sldMk cId="657471204" sldId="469"/>
        </pc:sldMkLst>
      </pc:sldChg>
      <pc:sldChg chg="modSp add modAnim">
        <pc:chgData name="Erik Slump" userId="263fe8e7-0a40-4189-82d7-5426af9f7008" providerId="ADAL" clId="{A95BE1FE-A77F-48B9-8647-C253205B16EC}" dt="2022-11-09T20:14:09.640" v="10736" actId="20577"/>
        <pc:sldMkLst>
          <pc:docMk/>
          <pc:sldMk cId="1918671082" sldId="469"/>
        </pc:sldMkLst>
        <pc:spChg chg="mod">
          <ac:chgData name="Erik Slump" userId="263fe8e7-0a40-4189-82d7-5426af9f7008" providerId="ADAL" clId="{A95BE1FE-A77F-48B9-8647-C253205B16EC}" dt="2022-11-09T20:14:09.640" v="10736" actId="20577"/>
          <ac:spMkLst>
            <pc:docMk/>
            <pc:sldMk cId="1918671082" sldId="469"/>
            <ac:spMk id="35" creationId="{00000000-0000-0000-0000-000000000000}"/>
          </ac:spMkLst>
        </pc:spChg>
      </pc:sldChg>
      <pc:sldChg chg="del">
        <pc:chgData name="Erik Slump" userId="263fe8e7-0a40-4189-82d7-5426af9f7008" providerId="ADAL" clId="{A95BE1FE-A77F-48B9-8647-C253205B16EC}" dt="2022-11-01T20:48:14.066" v="32" actId="47"/>
        <pc:sldMkLst>
          <pc:docMk/>
          <pc:sldMk cId="2297995077" sldId="470"/>
        </pc:sldMkLst>
      </pc:sldChg>
      <pc:sldChg chg="modSp add mod modAnim">
        <pc:chgData name="Erik Slump" userId="263fe8e7-0a40-4189-82d7-5426af9f7008" providerId="ADAL" clId="{A95BE1FE-A77F-48B9-8647-C253205B16EC}" dt="2022-11-02T17:00:09.378" v="8009" actId="21"/>
        <pc:sldMkLst>
          <pc:docMk/>
          <pc:sldMk cId="3707737895" sldId="470"/>
        </pc:sldMkLst>
        <pc:spChg chg="mod">
          <ac:chgData name="Erik Slump" userId="263fe8e7-0a40-4189-82d7-5426af9f7008" providerId="ADAL" clId="{A95BE1FE-A77F-48B9-8647-C253205B16EC}" dt="2022-11-02T17:00:09.378" v="8009" actId="21"/>
          <ac:spMkLst>
            <pc:docMk/>
            <pc:sldMk cId="3707737895" sldId="470"/>
            <ac:spMk id="35" creationId="{00000000-0000-0000-0000-000000000000}"/>
          </ac:spMkLst>
        </pc:spChg>
      </pc:sldChg>
      <pc:sldChg chg="del">
        <pc:chgData name="Erik Slump" userId="263fe8e7-0a40-4189-82d7-5426af9f7008" providerId="ADAL" clId="{A95BE1FE-A77F-48B9-8647-C253205B16EC}" dt="2022-11-01T20:48:14.066" v="32" actId="47"/>
        <pc:sldMkLst>
          <pc:docMk/>
          <pc:sldMk cId="1512068133" sldId="471"/>
        </pc:sldMkLst>
      </pc:sldChg>
      <pc:sldChg chg="modSp add modAnim">
        <pc:chgData name="Erik Slump" userId="263fe8e7-0a40-4189-82d7-5426af9f7008" providerId="ADAL" clId="{A95BE1FE-A77F-48B9-8647-C253205B16EC}" dt="2022-11-02T17:09:16.134" v="8362" actId="20577"/>
        <pc:sldMkLst>
          <pc:docMk/>
          <pc:sldMk cId="2851109848" sldId="471"/>
        </pc:sldMkLst>
        <pc:spChg chg="mod">
          <ac:chgData name="Erik Slump" userId="263fe8e7-0a40-4189-82d7-5426af9f7008" providerId="ADAL" clId="{A95BE1FE-A77F-48B9-8647-C253205B16EC}" dt="2022-11-02T17:09:16.134" v="8362" actId="20577"/>
          <ac:spMkLst>
            <pc:docMk/>
            <pc:sldMk cId="2851109848" sldId="471"/>
            <ac:spMk id="35" creationId="{00000000-0000-0000-0000-000000000000}"/>
          </ac:spMkLst>
        </pc:spChg>
      </pc:sldChg>
      <pc:sldChg chg="del">
        <pc:chgData name="Erik Slump" userId="263fe8e7-0a40-4189-82d7-5426af9f7008" providerId="ADAL" clId="{A95BE1FE-A77F-48B9-8647-C253205B16EC}" dt="2022-11-01T20:48:14.066" v="32" actId="47"/>
        <pc:sldMkLst>
          <pc:docMk/>
          <pc:sldMk cId="1563105038" sldId="472"/>
        </pc:sldMkLst>
      </pc:sldChg>
      <pc:sldChg chg="addSp modSp add mod">
        <pc:chgData name="Erik Slump" userId="263fe8e7-0a40-4189-82d7-5426af9f7008" providerId="ADAL" clId="{A95BE1FE-A77F-48B9-8647-C253205B16EC}" dt="2022-11-02T17:14:11.208" v="8607" actId="20577"/>
        <pc:sldMkLst>
          <pc:docMk/>
          <pc:sldMk cId="3938320512" sldId="472"/>
        </pc:sldMkLst>
        <pc:spChg chg="mod">
          <ac:chgData name="Erik Slump" userId="263fe8e7-0a40-4189-82d7-5426af9f7008" providerId="ADAL" clId="{A95BE1FE-A77F-48B9-8647-C253205B16EC}" dt="2022-11-02T17:14:11.208" v="8607" actId="20577"/>
          <ac:spMkLst>
            <pc:docMk/>
            <pc:sldMk cId="3938320512" sldId="472"/>
            <ac:spMk id="35" creationId="{00000000-0000-0000-0000-000000000000}"/>
          </ac:spMkLst>
        </pc:spChg>
        <pc:spChg chg="mod">
          <ac:chgData name="Erik Slump" userId="263fe8e7-0a40-4189-82d7-5426af9f7008" providerId="ADAL" clId="{A95BE1FE-A77F-48B9-8647-C253205B16EC}" dt="2022-11-02T17:09:53.556" v="8378" actId="20577"/>
          <ac:spMkLst>
            <pc:docMk/>
            <pc:sldMk cId="3938320512" sldId="472"/>
            <ac:spMk id="59" creationId="{00000000-0000-0000-0000-000000000000}"/>
          </ac:spMkLst>
        </pc:spChg>
        <pc:picChg chg="add mod modCrop">
          <ac:chgData name="Erik Slump" userId="263fe8e7-0a40-4189-82d7-5426af9f7008" providerId="ADAL" clId="{A95BE1FE-A77F-48B9-8647-C253205B16EC}" dt="2022-11-02T17:12:34.974" v="8557" actId="1076"/>
          <ac:picMkLst>
            <pc:docMk/>
            <pc:sldMk cId="3938320512" sldId="472"/>
            <ac:picMk id="6" creationId="{8AA393C0-DBCC-0790-0DBE-392C909E51C8}"/>
          </ac:picMkLst>
        </pc:picChg>
        <pc:picChg chg="add mod modCrop">
          <ac:chgData name="Erik Slump" userId="263fe8e7-0a40-4189-82d7-5426af9f7008" providerId="ADAL" clId="{A95BE1FE-A77F-48B9-8647-C253205B16EC}" dt="2022-11-02T17:14:08.887" v="8606" actId="14100"/>
          <ac:picMkLst>
            <pc:docMk/>
            <pc:sldMk cId="3938320512" sldId="472"/>
            <ac:picMk id="7" creationId="{FFD25304-A245-2B40-C014-622EA2CFA16A}"/>
          </ac:picMkLst>
        </pc:picChg>
      </pc:sldChg>
      <pc:sldChg chg="addSp modSp add mod">
        <pc:chgData name="Erik Slump" userId="263fe8e7-0a40-4189-82d7-5426af9f7008" providerId="ADAL" clId="{A95BE1FE-A77F-48B9-8647-C253205B16EC}" dt="2022-11-02T17:22:21.020" v="8823" actId="14100"/>
        <pc:sldMkLst>
          <pc:docMk/>
          <pc:sldMk cId="1541160528" sldId="473"/>
        </pc:sldMkLst>
        <pc:spChg chg="mod">
          <ac:chgData name="Erik Slump" userId="263fe8e7-0a40-4189-82d7-5426af9f7008" providerId="ADAL" clId="{A95BE1FE-A77F-48B9-8647-C253205B16EC}" dt="2022-11-02T17:22:01.306" v="8819" actId="6549"/>
          <ac:spMkLst>
            <pc:docMk/>
            <pc:sldMk cId="1541160528" sldId="473"/>
            <ac:spMk id="35" creationId="{00000000-0000-0000-0000-000000000000}"/>
          </ac:spMkLst>
        </pc:spChg>
        <pc:picChg chg="mod">
          <ac:chgData name="Erik Slump" userId="263fe8e7-0a40-4189-82d7-5426af9f7008" providerId="ADAL" clId="{A95BE1FE-A77F-48B9-8647-C253205B16EC}" dt="2022-11-02T17:22:04.980" v="8820" actId="1076"/>
          <ac:picMkLst>
            <pc:docMk/>
            <pc:sldMk cId="1541160528" sldId="473"/>
            <ac:picMk id="7" creationId="{FFD25304-A245-2B40-C014-622EA2CFA16A}"/>
          </ac:picMkLst>
        </pc:picChg>
        <pc:cxnChg chg="add mod">
          <ac:chgData name="Erik Slump" userId="263fe8e7-0a40-4189-82d7-5426af9f7008" providerId="ADAL" clId="{A95BE1FE-A77F-48B9-8647-C253205B16EC}" dt="2022-11-02T17:22:21.020" v="8823" actId="14100"/>
          <ac:cxnSpMkLst>
            <pc:docMk/>
            <pc:sldMk cId="1541160528" sldId="473"/>
            <ac:cxnSpMk id="8" creationId="{83CD8D39-C071-9244-3261-55B7232A629A}"/>
          </ac:cxnSpMkLst>
        </pc:cxnChg>
      </pc:sldChg>
      <pc:sldChg chg="del">
        <pc:chgData name="Erik Slump" userId="263fe8e7-0a40-4189-82d7-5426af9f7008" providerId="ADAL" clId="{A95BE1FE-A77F-48B9-8647-C253205B16EC}" dt="2022-11-01T20:48:14.066" v="32" actId="47"/>
        <pc:sldMkLst>
          <pc:docMk/>
          <pc:sldMk cId="3413275388" sldId="473"/>
        </pc:sldMkLst>
      </pc:sldChg>
      <pc:sldChg chg="delSp modSp add mod">
        <pc:chgData name="Erik Slump" userId="263fe8e7-0a40-4189-82d7-5426af9f7008" providerId="ADAL" clId="{A95BE1FE-A77F-48B9-8647-C253205B16EC}" dt="2022-11-02T17:33:31.992" v="8935" actId="478"/>
        <pc:sldMkLst>
          <pc:docMk/>
          <pc:sldMk cId="918319610" sldId="474"/>
        </pc:sldMkLst>
        <pc:spChg chg="mod">
          <ac:chgData name="Erik Slump" userId="263fe8e7-0a40-4189-82d7-5426af9f7008" providerId="ADAL" clId="{A95BE1FE-A77F-48B9-8647-C253205B16EC}" dt="2022-11-02T17:33:06.597" v="8934" actId="20577"/>
          <ac:spMkLst>
            <pc:docMk/>
            <pc:sldMk cId="918319610" sldId="474"/>
            <ac:spMk id="35" creationId="{00000000-0000-0000-0000-000000000000}"/>
          </ac:spMkLst>
        </pc:spChg>
        <pc:picChg chg="del">
          <ac:chgData name="Erik Slump" userId="263fe8e7-0a40-4189-82d7-5426af9f7008" providerId="ADAL" clId="{A95BE1FE-A77F-48B9-8647-C253205B16EC}" dt="2022-11-02T17:22:57.742" v="8825" actId="478"/>
          <ac:picMkLst>
            <pc:docMk/>
            <pc:sldMk cId="918319610" sldId="474"/>
            <ac:picMk id="6" creationId="{8AA393C0-DBCC-0790-0DBE-392C909E51C8}"/>
          </ac:picMkLst>
        </pc:picChg>
        <pc:picChg chg="del">
          <ac:chgData name="Erik Slump" userId="263fe8e7-0a40-4189-82d7-5426af9f7008" providerId="ADAL" clId="{A95BE1FE-A77F-48B9-8647-C253205B16EC}" dt="2022-11-02T17:22:58.494" v="8826" actId="478"/>
          <ac:picMkLst>
            <pc:docMk/>
            <pc:sldMk cId="918319610" sldId="474"/>
            <ac:picMk id="7" creationId="{FFD25304-A245-2B40-C014-622EA2CFA16A}"/>
          </ac:picMkLst>
        </pc:picChg>
        <pc:cxnChg chg="del">
          <ac:chgData name="Erik Slump" userId="263fe8e7-0a40-4189-82d7-5426af9f7008" providerId="ADAL" clId="{A95BE1FE-A77F-48B9-8647-C253205B16EC}" dt="2022-11-02T17:33:31.992" v="8935" actId="478"/>
          <ac:cxnSpMkLst>
            <pc:docMk/>
            <pc:sldMk cId="918319610" sldId="474"/>
            <ac:cxnSpMk id="8" creationId="{83CD8D39-C071-9244-3261-55B7232A629A}"/>
          </ac:cxnSpMkLst>
        </pc:cxnChg>
      </pc:sldChg>
      <pc:sldChg chg="del">
        <pc:chgData name="Erik Slump" userId="263fe8e7-0a40-4189-82d7-5426af9f7008" providerId="ADAL" clId="{A95BE1FE-A77F-48B9-8647-C253205B16EC}" dt="2022-11-01T20:48:14.066" v="32" actId="47"/>
        <pc:sldMkLst>
          <pc:docMk/>
          <pc:sldMk cId="1714696118" sldId="474"/>
        </pc:sldMkLst>
      </pc:sldChg>
      <pc:sldChg chg="modSp add">
        <pc:chgData name="Erik Slump" userId="263fe8e7-0a40-4189-82d7-5426af9f7008" providerId="ADAL" clId="{A95BE1FE-A77F-48B9-8647-C253205B16EC}" dt="2022-11-02T17:42:14.382" v="9619" actId="20577"/>
        <pc:sldMkLst>
          <pc:docMk/>
          <pc:sldMk cId="985398493" sldId="475"/>
        </pc:sldMkLst>
        <pc:spChg chg="mod">
          <ac:chgData name="Erik Slump" userId="263fe8e7-0a40-4189-82d7-5426af9f7008" providerId="ADAL" clId="{A95BE1FE-A77F-48B9-8647-C253205B16EC}" dt="2022-11-02T17:42:14.382" v="9619" actId="20577"/>
          <ac:spMkLst>
            <pc:docMk/>
            <pc:sldMk cId="985398493" sldId="475"/>
            <ac:spMk id="35" creationId="{00000000-0000-0000-0000-000000000000}"/>
          </ac:spMkLst>
        </pc:spChg>
      </pc:sldChg>
      <pc:sldChg chg="del">
        <pc:chgData name="Erik Slump" userId="263fe8e7-0a40-4189-82d7-5426af9f7008" providerId="ADAL" clId="{A95BE1FE-A77F-48B9-8647-C253205B16EC}" dt="2022-11-01T20:48:14.066" v="32" actId="47"/>
        <pc:sldMkLst>
          <pc:docMk/>
          <pc:sldMk cId="1299790512" sldId="475"/>
        </pc:sldMkLst>
      </pc:sldChg>
      <pc:sldChg chg="modSp add">
        <pc:chgData name="Erik Slump" userId="263fe8e7-0a40-4189-82d7-5426af9f7008" providerId="ADAL" clId="{A95BE1FE-A77F-48B9-8647-C253205B16EC}" dt="2022-11-02T17:46:00.304" v="9977" actId="6549"/>
        <pc:sldMkLst>
          <pc:docMk/>
          <pc:sldMk cId="2025463699" sldId="476"/>
        </pc:sldMkLst>
        <pc:spChg chg="mod">
          <ac:chgData name="Erik Slump" userId="263fe8e7-0a40-4189-82d7-5426af9f7008" providerId="ADAL" clId="{A95BE1FE-A77F-48B9-8647-C253205B16EC}" dt="2022-11-02T17:46:00.304" v="9977" actId="6549"/>
          <ac:spMkLst>
            <pc:docMk/>
            <pc:sldMk cId="2025463699" sldId="476"/>
            <ac:spMk id="35" creationId="{00000000-0000-0000-0000-000000000000}"/>
          </ac:spMkLst>
        </pc:spChg>
      </pc:sldChg>
      <pc:sldChg chg="del">
        <pc:chgData name="Erik Slump" userId="263fe8e7-0a40-4189-82d7-5426af9f7008" providerId="ADAL" clId="{A95BE1FE-A77F-48B9-8647-C253205B16EC}" dt="2022-11-01T20:48:14.066" v="32" actId="47"/>
        <pc:sldMkLst>
          <pc:docMk/>
          <pc:sldMk cId="2488467934" sldId="476"/>
        </pc:sldMkLst>
      </pc:sldChg>
      <pc:sldChg chg="modSp add modAnim">
        <pc:chgData name="Erik Slump" userId="263fe8e7-0a40-4189-82d7-5426af9f7008" providerId="ADAL" clId="{A95BE1FE-A77F-48B9-8647-C253205B16EC}" dt="2022-11-02T17:51:07.846" v="10478" actId="20577"/>
        <pc:sldMkLst>
          <pc:docMk/>
          <pc:sldMk cId="2582566218" sldId="477"/>
        </pc:sldMkLst>
        <pc:spChg chg="mod">
          <ac:chgData name="Erik Slump" userId="263fe8e7-0a40-4189-82d7-5426af9f7008" providerId="ADAL" clId="{A95BE1FE-A77F-48B9-8647-C253205B16EC}" dt="2022-11-02T17:51:07.846" v="10478" actId="20577"/>
          <ac:spMkLst>
            <pc:docMk/>
            <pc:sldMk cId="2582566218" sldId="477"/>
            <ac:spMk id="35" creationId="{00000000-0000-0000-0000-000000000000}"/>
          </ac:spMkLst>
        </pc:spChg>
      </pc:sldChg>
      <pc:sldChg chg="del">
        <pc:chgData name="Erik Slump" userId="263fe8e7-0a40-4189-82d7-5426af9f7008" providerId="ADAL" clId="{A95BE1FE-A77F-48B9-8647-C253205B16EC}" dt="2022-11-01T20:48:14.066" v="32" actId="47"/>
        <pc:sldMkLst>
          <pc:docMk/>
          <pc:sldMk cId="4133668147" sldId="477"/>
        </pc:sldMkLst>
      </pc:sldChg>
      <pc:sldChg chg="del">
        <pc:chgData name="Erik Slump" userId="263fe8e7-0a40-4189-82d7-5426af9f7008" providerId="ADAL" clId="{A95BE1FE-A77F-48B9-8647-C253205B16EC}" dt="2022-11-01T20:48:14.066" v="32" actId="47"/>
        <pc:sldMkLst>
          <pc:docMk/>
          <pc:sldMk cId="1623440270" sldId="478"/>
        </pc:sldMkLst>
      </pc:sldChg>
      <pc:sldChg chg="modSp add">
        <pc:chgData name="Erik Slump" userId="263fe8e7-0a40-4189-82d7-5426af9f7008" providerId="ADAL" clId="{A95BE1FE-A77F-48B9-8647-C253205B16EC}" dt="2022-11-02T17:55:22.390" v="10709" actId="20577"/>
        <pc:sldMkLst>
          <pc:docMk/>
          <pc:sldMk cId="4230782484" sldId="478"/>
        </pc:sldMkLst>
        <pc:spChg chg="mod">
          <ac:chgData name="Erik Slump" userId="263fe8e7-0a40-4189-82d7-5426af9f7008" providerId="ADAL" clId="{A95BE1FE-A77F-48B9-8647-C253205B16EC}" dt="2022-11-02T17:55:22.390" v="10709" actId="20577"/>
          <ac:spMkLst>
            <pc:docMk/>
            <pc:sldMk cId="4230782484" sldId="478"/>
            <ac:spMk id="35" creationId="{00000000-0000-0000-0000-000000000000}"/>
          </ac:spMkLst>
        </pc:spChg>
      </pc:sldChg>
      <pc:sldChg chg="del">
        <pc:chgData name="Erik Slump" userId="263fe8e7-0a40-4189-82d7-5426af9f7008" providerId="ADAL" clId="{A95BE1FE-A77F-48B9-8647-C253205B16EC}" dt="2022-11-01T20:48:14.066" v="32" actId="47"/>
        <pc:sldMkLst>
          <pc:docMk/>
          <pc:sldMk cId="2472211322" sldId="479"/>
        </pc:sldMkLst>
      </pc:sldChg>
      <pc:sldChg chg="del">
        <pc:chgData name="Erik Slump" userId="263fe8e7-0a40-4189-82d7-5426af9f7008" providerId="ADAL" clId="{A95BE1FE-A77F-48B9-8647-C253205B16EC}" dt="2022-11-01T20:48:14.066" v="32" actId="47"/>
        <pc:sldMkLst>
          <pc:docMk/>
          <pc:sldMk cId="4225040515" sldId="480"/>
        </pc:sldMkLst>
      </pc:sldChg>
      <pc:sldChg chg="del">
        <pc:chgData name="Erik Slump" userId="263fe8e7-0a40-4189-82d7-5426af9f7008" providerId="ADAL" clId="{A95BE1FE-A77F-48B9-8647-C253205B16EC}" dt="2022-11-01T20:48:14.066" v="32" actId="47"/>
        <pc:sldMkLst>
          <pc:docMk/>
          <pc:sldMk cId="2044955069" sldId="481"/>
        </pc:sldMkLst>
      </pc:sldChg>
      <pc:sldChg chg="del">
        <pc:chgData name="Erik Slump" userId="263fe8e7-0a40-4189-82d7-5426af9f7008" providerId="ADAL" clId="{A95BE1FE-A77F-48B9-8647-C253205B16EC}" dt="2022-11-01T20:48:14.066" v="32" actId="47"/>
        <pc:sldMkLst>
          <pc:docMk/>
          <pc:sldMk cId="1630007980" sldId="482"/>
        </pc:sldMkLst>
      </pc:sldChg>
      <pc:sldChg chg="del">
        <pc:chgData name="Erik Slump" userId="263fe8e7-0a40-4189-82d7-5426af9f7008" providerId="ADAL" clId="{A95BE1FE-A77F-48B9-8647-C253205B16EC}" dt="2022-11-01T20:48:14.066" v="32" actId="47"/>
        <pc:sldMkLst>
          <pc:docMk/>
          <pc:sldMk cId="564226772" sldId="48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2130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675851" y="1"/>
            <a:ext cx="4342130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AC797930-0447-422A-82AF-B91A0B5DE2AF}" type="datetimeFigureOut">
              <a:rPr lang="nl-NL" smtClean="0"/>
              <a:t>9-11-2022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2130" cy="3456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675851" y="6542560"/>
            <a:ext cx="4342130" cy="3456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9E5C829D-569E-49C6-8107-D580479FB9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8202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75851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7D409DCA-94B5-4C9F-883F-1DAB7C5C9A32}" type="datetimeFigureOut">
              <a:rPr lang="nl-NL" smtClean="0"/>
              <a:pPr/>
              <a:t>9-11-2022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6462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1002030" y="3271878"/>
            <a:ext cx="8016240" cy="3099673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75851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5C1E420-E638-451F-B2A9-FB65294995D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8137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1E420-E638-451F-B2A9-FB65294995DD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9357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 userDrawn="1"/>
        </p:nvSpPr>
        <p:spPr>
          <a:xfrm>
            <a:off x="251520" y="260648"/>
            <a:ext cx="7200800" cy="677108"/>
          </a:xfrm>
          <a:prstGeom prst="rect">
            <a:avLst/>
          </a:prstGeom>
          <a:solidFill>
            <a:srgbClr val="5986BE"/>
          </a:solidFill>
        </p:spPr>
        <p:txBody>
          <a:bodyPr wrap="square" rtlCol="0">
            <a:spAutoFit/>
          </a:bodyPr>
          <a:lstStyle/>
          <a:p>
            <a:pPr algn="r"/>
            <a:endParaRPr lang="nl-NL" sz="3800" b="1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9F9F1AB-7423-CF75-3309-BFAE38D824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233890">
            <a:off x="7655718" y="276100"/>
            <a:ext cx="910798" cy="1323312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615BE6AA-5956-C800-D32C-89D31FD4CE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0" b="24143"/>
          <a:stretch/>
        </p:blipFill>
        <p:spPr>
          <a:xfrm>
            <a:off x="8325142" y="6392091"/>
            <a:ext cx="818857" cy="4659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00D8-3305-4C88-9C48-DBF043FDA6D4}" type="datetimeFigureOut">
              <a:rPr lang="nl-NL" smtClean="0"/>
              <a:pPr/>
              <a:t>9-11-2022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44571-D2BB-4301-AA8B-DDF105939A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00D8-3305-4C88-9C48-DBF043FDA6D4}" type="datetimeFigureOut">
              <a:rPr lang="nl-NL" smtClean="0"/>
              <a:pPr/>
              <a:t>9-11-2022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44571-D2BB-4301-AA8B-DDF105939A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00D8-3305-4C88-9C48-DBF043FDA6D4}" type="datetimeFigureOut">
              <a:rPr lang="nl-NL" smtClean="0"/>
              <a:pPr/>
              <a:t>9-11-2022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44571-D2BB-4301-AA8B-DDF105939A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00D8-3305-4C88-9C48-DBF043FDA6D4}" type="datetimeFigureOut">
              <a:rPr lang="nl-NL" smtClean="0"/>
              <a:pPr/>
              <a:t>9-11-2022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44571-D2BB-4301-AA8B-DDF105939A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00D8-3305-4C88-9C48-DBF043FDA6D4}" type="datetimeFigureOut">
              <a:rPr lang="nl-NL" smtClean="0"/>
              <a:pPr/>
              <a:t>9-11-2022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44571-D2BB-4301-AA8B-DDF105939A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00D8-3305-4C88-9C48-DBF043FDA6D4}" type="datetimeFigureOut">
              <a:rPr lang="nl-NL" smtClean="0"/>
              <a:pPr/>
              <a:t>9-11-2022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44571-D2BB-4301-AA8B-DDF105939A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00D8-3305-4C88-9C48-DBF043FDA6D4}" type="datetimeFigureOut">
              <a:rPr lang="nl-NL" smtClean="0"/>
              <a:pPr/>
              <a:t>9-11-2022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44571-D2BB-4301-AA8B-DDF105939A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00D8-3305-4C88-9C48-DBF043FDA6D4}" type="datetimeFigureOut">
              <a:rPr lang="nl-NL" smtClean="0"/>
              <a:pPr/>
              <a:t>9-11-2022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44571-D2BB-4301-AA8B-DDF105939A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00D8-3305-4C88-9C48-DBF043FDA6D4}" type="datetimeFigureOut">
              <a:rPr lang="nl-NL" smtClean="0"/>
              <a:pPr/>
              <a:t>9-11-2022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44571-D2BB-4301-AA8B-DDF105939A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00D8-3305-4C88-9C48-DBF043FDA6D4}" type="datetimeFigureOut">
              <a:rPr lang="nl-NL" smtClean="0"/>
              <a:pPr/>
              <a:t>9-11-2022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44571-D2BB-4301-AA8B-DDF105939A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700D8-3305-4C88-9C48-DBF043FDA6D4}" type="datetimeFigureOut">
              <a:rPr lang="nl-NL" smtClean="0"/>
              <a:pPr/>
              <a:t>9-11-2022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44571-D2BB-4301-AA8B-DDF105939A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549642"/>
            <a:ext cx="8229600" cy="3758716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nl-NL" sz="8000" b="1" dirty="0"/>
              <a:t>Cursus NBBR</a:t>
            </a:r>
          </a:p>
          <a:p>
            <a:pPr algn="ctr">
              <a:buNone/>
            </a:pPr>
            <a:r>
              <a:rPr lang="nl-NL" sz="8000" b="1" dirty="0"/>
              <a:t>Les 4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251520" y="260648"/>
            <a:ext cx="8640960" cy="677108"/>
          </a:xfrm>
          <a:prstGeom prst="rect">
            <a:avLst/>
          </a:prstGeom>
          <a:solidFill>
            <a:srgbClr val="5986BE"/>
          </a:solidFill>
        </p:spPr>
        <p:txBody>
          <a:bodyPr wrap="square" rtlCol="0">
            <a:spAutoFit/>
          </a:bodyPr>
          <a:lstStyle/>
          <a:p>
            <a:pPr algn="r"/>
            <a:endParaRPr lang="nl-NL" sz="3800" b="1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D4D3B27-273F-18E3-0119-69BA336A86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0" b="24143"/>
          <a:stretch/>
        </p:blipFill>
        <p:spPr>
          <a:xfrm>
            <a:off x="6286500" y="5232158"/>
            <a:ext cx="2857500" cy="16258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kstvak 34"/>
          <p:cNvSpPr txBox="1"/>
          <p:nvPr/>
        </p:nvSpPr>
        <p:spPr>
          <a:xfrm>
            <a:off x="395536" y="1268760"/>
            <a:ext cx="882466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nl-NL" sz="2800" b="1" dirty="0"/>
              <a:t>Reden voor een loop systeem</a:t>
            </a:r>
          </a:p>
          <a:p>
            <a:pPr marL="0" lvl="1"/>
            <a:endParaRPr lang="nl-NL" sz="1400" dirty="0"/>
          </a:p>
          <a:p>
            <a:pPr marL="0" lvl="1"/>
            <a:r>
              <a:rPr lang="nl-NL" sz="2800" dirty="0"/>
              <a:t>Er zijn heel veel schema's gemaakt in de loop der jaren.</a:t>
            </a:r>
          </a:p>
          <a:p>
            <a:pPr marL="0" lvl="1"/>
            <a:r>
              <a:rPr lang="nl-NL" sz="2800" dirty="0"/>
              <a:t>Elke keer moeten de belangen worden afgewogen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nl-NL" sz="2800" dirty="0"/>
              <a:t>Veel mensen ontmoeten of meer spellen tegen dezelfde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nl-NL" sz="2800" dirty="0"/>
              <a:t>Iedereen beweegt (belangrijk in kroegendrives) of een deel blijft vast aan tafel (belangrijk voor minder validen)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nl-NL" sz="2800" dirty="0"/>
              <a:t>Zo eerlijk mogelijk of zo makkelijk mogelijk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nl-NL" sz="2800" dirty="0"/>
              <a:t>Bij een optimale balans is de groep waarmee je vergeleken wordt voor iedereen optimaal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nl-NL" sz="2800" dirty="0"/>
              <a:t>Elke ronde kunnen napraten (Elke tafel een eigen set boards) of pas aan het einde (zo min mogelijk sets)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251520" y="26064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</a:rPr>
              <a:t>Loopschema's</a:t>
            </a:r>
          </a:p>
        </p:txBody>
      </p:sp>
      <p:sp>
        <p:nvSpPr>
          <p:cNvPr id="61" name="Tekstvak 60"/>
          <p:cNvSpPr txBox="1"/>
          <p:nvPr/>
        </p:nvSpPr>
        <p:spPr>
          <a:xfrm>
            <a:off x="-2052736" y="4221088"/>
            <a:ext cx="1872208" cy="18158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62" name="Tekstvak 61"/>
          <p:cNvSpPr txBox="1"/>
          <p:nvPr/>
        </p:nvSpPr>
        <p:spPr>
          <a:xfrm>
            <a:off x="-1548680" y="616530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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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endParaRPr lang="nl-NL" sz="2800"/>
          </a:p>
        </p:txBody>
      </p:sp>
      <p:sp>
        <p:nvSpPr>
          <p:cNvPr id="66" name="Tekstvak 65"/>
          <p:cNvSpPr txBox="1"/>
          <p:nvPr/>
        </p:nvSpPr>
        <p:spPr>
          <a:xfrm>
            <a:off x="9324528" y="1124744"/>
            <a:ext cx="2520280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>
                <a:sym typeface="Symbol"/>
              </a:rPr>
              <a:t>Bied 1</a:t>
            </a:r>
          </a:p>
        </p:txBody>
      </p:sp>
      <p:grpSp>
        <p:nvGrpSpPr>
          <p:cNvPr id="2" name="Groep 66"/>
          <p:cNvGrpSpPr/>
          <p:nvPr/>
        </p:nvGrpSpPr>
        <p:grpSpPr>
          <a:xfrm>
            <a:off x="9468000" y="1800000"/>
            <a:ext cx="1296640" cy="1296000"/>
            <a:chOff x="9468000" y="1800000"/>
            <a:chExt cx="1296640" cy="1296000"/>
          </a:xfrm>
        </p:grpSpPr>
        <p:sp>
          <p:nvSpPr>
            <p:cNvPr id="68" name="Tekstvak 67"/>
            <p:cNvSpPr txBox="1"/>
            <p:nvPr/>
          </p:nvSpPr>
          <p:spPr>
            <a:xfrm>
              <a:off x="9900000" y="1800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69" name="Tekstvak 68"/>
            <p:cNvSpPr txBox="1"/>
            <p:nvPr/>
          </p:nvSpPr>
          <p:spPr>
            <a:xfrm>
              <a:off x="946800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70" name="Tekstvak 69"/>
            <p:cNvSpPr txBox="1"/>
            <p:nvPr/>
          </p:nvSpPr>
          <p:spPr>
            <a:xfrm>
              <a:off x="1033264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71" name="Tekstvak 70"/>
            <p:cNvSpPr txBox="1"/>
            <p:nvPr/>
          </p:nvSpPr>
          <p:spPr>
            <a:xfrm>
              <a:off x="9900000" y="2664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72" name="Tekstvak 71"/>
            <p:cNvSpPr txBox="1"/>
            <p:nvPr/>
          </p:nvSpPr>
          <p:spPr>
            <a:xfrm>
              <a:off x="9900592" y="22320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3" name="Groep 72"/>
          <p:cNvGrpSpPr/>
          <p:nvPr/>
        </p:nvGrpSpPr>
        <p:grpSpPr>
          <a:xfrm>
            <a:off x="9468544" y="3717032"/>
            <a:ext cx="1296640" cy="1296000"/>
            <a:chOff x="8280000" y="3069056"/>
            <a:chExt cx="1296640" cy="1296000"/>
          </a:xfrm>
        </p:grpSpPr>
        <p:sp>
          <p:nvSpPr>
            <p:cNvPr id="74" name="Tekstvak 73"/>
            <p:cNvSpPr txBox="1"/>
            <p:nvPr/>
          </p:nvSpPr>
          <p:spPr>
            <a:xfrm>
              <a:off x="8712000" y="3069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75" name="Tekstvak 74"/>
            <p:cNvSpPr txBox="1"/>
            <p:nvPr/>
          </p:nvSpPr>
          <p:spPr>
            <a:xfrm>
              <a:off x="828000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76" name="Tekstvak 75"/>
            <p:cNvSpPr txBox="1"/>
            <p:nvPr/>
          </p:nvSpPr>
          <p:spPr>
            <a:xfrm>
              <a:off x="914464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77" name="Tekstvak 76"/>
            <p:cNvSpPr txBox="1"/>
            <p:nvPr/>
          </p:nvSpPr>
          <p:spPr>
            <a:xfrm>
              <a:off x="8712000" y="3933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78" name="Tekstvak 77"/>
            <p:cNvSpPr txBox="1"/>
            <p:nvPr/>
          </p:nvSpPr>
          <p:spPr>
            <a:xfrm>
              <a:off x="8712592" y="3501056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4" name="Groep 78"/>
          <p:cNvGrpSpPr/>
          <p:nvPr/>
        </p:nvGrpSpPr>
        <p:grpSpPr>
          <a:xfrm>
            <a:off x="10692680" y="2780928"/>
            <a:ext cx="1296640" cy="1296000"/>
            <a:chOff x="7020320" y="4365200"/>
            <a:chExt cx="1296640" cy="1296000"/>
          </a:xfrm>
        </p:grpSpPr>
        <p:sp>
          <p:nvSpPr>
            <p:cNvPr id="80" name="Tekstvak 79"/>
            <p:cNvSpPr txBox="1"/>
            <p:nvPr/>
          </p:nvSpPr>
          <p:spPr>
            <a:xfrm>
              <a:off x="7452320" y="4365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81" name="Tekstvak 80"/>
            <p:cNvSpPr txBox="1"/>
            <p:nvPr/>
          </p:nvSpPr>
          <p:spPr>
            <a:xfrm>
              <a:off x="702032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82" name="Tekstvak 81"/>
            <p:cNvSpPr txBox="1"/>
            <p:nvPr/>
          </p:nvSpPr>
          <p:spPr>
            <a:xfrm>
              <a:off x="788496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3" name="Tekstvak 82"/>
            <p:cNvSpPr txBox="1"/>
            <p:nvPr/>
          </p:nvSpPr>
          <p:spPr>
            <a:xfrm>
              <a:off x="7452320" y="5229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84" name="Tekstvak 83"/>
            <p:cNvSpPr txBox="1"/>
            <p:nvPr/>
          </p:nvSpPr>
          <p:spPr>
            <a:xfrm>
              <a:off x="7452912" y="47972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5" name="Groep 84"/>
          <p:cNvGrpSpPr/>
          <p:nvPr/>
        </p:nvGrpSpPr>
        <p:grpSpPr>
          <a:xfrm>
            <a:off x="10692680" y="4869160"/>
            <a:ext cx="1296640" cy="1296000"/>
            <a:chOff x="8892528" y="5013272"/>
            <a:chExt cx="1296640" cy="1296000"/>
          </a:xfrm>
        </p:grpSpPr>
        <p:sp>
          <p:nvSpPr>
            <p:cNvPr id="86" name="Tekstvak 85"/>
            <p:cNvSpPr txBox="1"/>
            <p:nvPr/>
          </p:nvSpPr>
          <p:spPr>
            <a:xfrm>
              <a:off x="9324528" y="5013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87" name="Tekstvak 86"/>
            <p:cNvSpPr txBox="1"/>
            <p:nvPr/>
          </p:nvSpPr>
          <p:spPr>
            <a:xfrm>
              <a:off x="889252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88" name="Tekstvak 87"/>
            <p:cNvSpPr txBox="1"/>
            <p:nvPr/>
          </p:nvSpPr>
          <p:spPr>
            <a:xfrm>
              <a:off x="975716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9" name="Tekstvak 88"/>
            <p:cNvSpPr txBox="1"/>
            <p:nvPr/>
          </p:nvSpPr>
          <p:spPr>
            <a:xfrm>
              <a:off x="9324528" y="5877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90" name="Tekstvak 89"/>
            <p:cNvSpPr txBox="1"/>
            <p:nvPr/>
          </p:nvSpPr>
          <p:spPr>
            <a:xfrm>
              <a:off x="9325120" y="5445272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sp>
        <p:nvSpPr>
          <p:cNvPr id="36" name="Tekstvak 35"/>
          <p:cNvSpPr txBox="1"/>
          <p:nvPr/>
        </p:nvSpPr>
        <p:spPr>
          <a:xfrm>
            <a:off x="9468544" y="0"/>
            <a:ext cx="2520280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>
                <a:sym typeface="Symbol"/>
              </a:rPr>
              <a:t>Noord	Zuid</a:t>
            </a:r>
          </a:p>
          <a:p>
            <a:pPr>
              <a:tabLst>
                <a:tab pos="450850" algn="ctr"/>
                <a:tab pos="2060575" algn="ctr"/>
              </a:tabLst>
            </a:pPr>
            <a:r>
              <a:rPr lang="nl-NL" sz="2800">
                <a:sym typeface="Symbol"/>
              </a:rPr>
              <a:t>	</a:t>
            </a:r>
            <a:endParaRPr lang="nl-NL" sz="2800"/>
          </a:p>
        </p:txBody>
      </p:sp>
      <p:sp>
        <p:nvSpPr>
          <p:cNvPr id="39" name="Tekstvak 38"/>
          <p:cNvSpPr txBox="1"/>
          <p:nvPr/>
        </p:nvSpPr>
        <p:spPr>
          <a:xfrm>
            <a:off x="-2052736" y="2276872"/>
            <a:ext cx="1872208" cy="1815882"/>
          </a:xfrm>
          <a:prstGeom prst="rect">
            <a:avLst/>
          </a:prstGeom>
          <a:solidFill>
            <a:srgbClr val="32F032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40" name="Afgeronde rechthoek 39"/>
          <p:cNvSpPr/>
          <p:nvPr/>
        </p:nvSpPr>
        <p:spPr>
          <a:xfrm>
            <a:off x="-2700808" y="0"/>
            <a:ext cx="2520280" cy="2160240"/>
          </a:xfrm>
          <a:prstGeom prst="roundRect">
            <a:avLst/>
          </a:prstGeom>
          <a:solidFill>
            <a:srgbClr val="32F0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343996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kstvak 34"/>
          <p:cNvSpPr txBox="1"/>
          <p:nvPr/>
        </p:nvSpPr>
        <p:spPr>
          <a:xfrm>
            <a:off x="395536" y="1268760"/>
            <a:ext cx="882466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nl-NL" sz="2800" b="1" dirty="0"/>
              <a:t>Populaire loopsystemen</a:t>
            </a:r>
          </a:p>
          <a:p>
            <a:pPr marL="0" lvl="1"/>
            <a:endParaRPr lang="nl-NL" sz="1400" dirty="0"/>
          </a:p>
          <a:p>
            <a:pPr marL="0" lvl="1"/>
            <a:r>
              <a:rPr lang="nl-NL" sz="2800" dirty="0"/>
              <a:t>In Nederland is het door de NBB ontwikkelde multiplex systeem heel populair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nl-NL" sz="2800" dirty="0"/>
              <a:t>6 of 7 ronden, 24 of 28 spellen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nl-NL" sz="2800" dirty="0"/>
              <a:t>8 tot 24 of 28 paren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nl-NL" sz="2800" dirty="0"/>
              <a:t>Draaiend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nl-NL" sz="2800" dirty="0"/>
              <a:t>Spellen blijven liggen, spelers lopen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nl-NL" sz="2800" dirty="0"/>
              <a:t>Handige loopkaarten die hergebruikt kunnen worden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nl-NL" sz="2800" dirty="0"/>
              <a:t>Spelers geloven dat het eerlijk is omdat ze lekker vaak van windrichting wisselen (maar is niet echt zo)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251520" y="26064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</a:rPr>
              <a:t>Loopschema's</a:t>
            </a:r>
          </a:p>
        </p:txBody>
      </p:sp>
      <p:sp>
        <p:nvSpPr>
          <p:cNvPr id="61" name="Tekstvak 60"/>
          <p:cNvSpPr txBox="1"/>
          <p:nvPr/>
        </p:nvSpPr>
        <p:spPr>
          <a:xfrm>
            <a:off x="-2052736" y="4221088"/>
            <a:ext cx="1872208" cy="18158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62" name="Tekstvak 61"/>
          <p:cNvSpPr txBox="1"/>
          <p:nvPr/>
        </p:nvSpPr>
        <p:spPr>
          <a:xfrm>
            <a:off x="-1548680" y="616530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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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endParaRPr lang="nl-NL" sz="2800"/>
          </a:p>
        </p:txBody>
      </p:sp>
      <p:sp>
        <p:nvSpPr>
          <p:cNvPr id="66" name="Tekstvak 65"/>
          <p:cNvSpPr txBox="1"/>
          <p:nvPr/>
        </p:nvSpPr>
        <p:spPr>
          <a:xfrm>
            <a:off x="9324528" y="1124744"/>
            <a:ext cx="2520280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>
                <a:sym typeface="Symbol"/>
              </a:rPr>
              <a:t>Bied 1</a:t>
            </a:r>
          </a:p>
        </p:txBody>
      </p:sp>
      <p:grpSp>
        <p:nvGrpSpPr>
          <p:cNvPr id="2" name="Groep 66"/>
          <p:cNvGrpSpPr/>
          <p:nvPr/>
        </p:nvGrpSpPr>
        <p:grpSpPr>
          <a:xfrm>
            <a:off x="9468000" y="1800000"/>
            <a:ext cx="1296640" cy="1296000"/>
            <a:chOff x="9468000" y="1800000"/>
            <a:chExt cx="1296640" cy="1296000"/>
          </a:xfrm>
        </p:grpSpPr>
        <p:sp>
          <p:nvSpPr>
            <p:cNvPr id="68" name="Tekstvak 67"/>
            <p:cNvSpPr txBox="1"/>
            <p:nvPr/>
          </p:nvSpPr>
          <p:spPr>
            <a:xfrm>
              <a:off x="9900000" y="1800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69" name="Tekstvak 68"/>
            <p:cNvSpPr txBox="1"/>
            <p:nvPr/>
          </p:nvSpPr>
          <p:spPr>
            <a:xfrm>
              <a:off x="946800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70" name="Tekstvak 69"/>
            <p:cNvSpPr txBox="1"/>
            <p:nvPr/>
          </p:nvSpPr>
          <p:spPr>
            <a:xfrm>
              <a:off x="1033264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71" name="Tekstvak 70"/>
            <p:cNvSpPr txBox="1"/>
            <p:nvPr/>
          </p:nvSpPr>
          <p:spPr>
            <a:xfrm>
              <a:off x="9900000" y="2664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72" name="Tekstvak 71"/>
            <p:cNvSpPr txBox="1"/>
            <p:nvPr/>
          </p:nvSpPr>
          <p:spPr>
            <a:xfrm>
              <a:off x="9900592" y="22320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3" name="Groep 72"/>
          <p:cNvGrpSpPr/>
          <p:nvPr/>
        </p:nvGrpSpPr>
        <p:grpSpPr>
          <a:xfrm>
            <a:off x="9468544" y="3717032"/>
            <a:ext cx="1296640" cy="1296000"/>
            <a:chOff x="8280000" y="3069056"/>
            <a:chExt cx="1296640" cy="1296000"/>
          </a:xfrm>
        </p:grpSpPr>
        <p:sp>
          <p:nvSpPr>
            <p:cNvPr id="74" name="Tekstvak 73"/>
            <p:cNvSpPr txBox="1"/>
            <p:nvPr/>
          </p:nvSpPr>
          <p:spPr>
            <a:xfrm>
              <a:off x="8712000" y="3069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75" name="Tekstvak 74"/>
            <p:cNvSpPr txBox="1"/>
            <p:nvPr/>
          </p:nvSpPr>
          <p:spPr>
            <a:xfrm>
              <a:off x="828000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76" name="Tekstvak 75"/>
            <p:cNvSpPr txBox="1"/>
            <p:nvPr/>
          </p:nvSpPr>
          <p:spPr>
            <a:xfrm>
              <a:off x="914464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77" name="Tekstvak 76"/>
            <p:cNvSpPr txBox="1"/>
            <p:nvPr/>
          </p:nvSpPr>
          <p:spPr>
            <a:xfrm>
              <a:off x="8712000" y="3933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78" name="Tekstvak 77"/>
            <p:cNvSpPr txBox="1"/>
            <p:nvPr/>
          </p:nvSpPr>
          <p:spPr>
            <a:xfrm>
              <a:off x="8712592" y="3501056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4" name="Groep 78"/>
          <p:cNvGrpSpPr/>
          <p:nvPr/>
        </p:nvGrpSpPr>
        <p:grpSpPr>
          <a:xfrm>
            <a:off x="10692680" y="2780928"/>
            <a:ext cx="1296640" cy="1296000"/>
            <a:chOff x="7020320" y="4365200"/>
            <a:chExt cx="1296640" cy="1296000"/>
          </a:xfrm>
        </p:grpSpPr>
        <p:sp>
          <p:nvSpPr>
            <p:cNvPr id="80" name="Tekstvak 79"/>
            <p:cNvSpPr txBox="1"/>
            <p:nvPr/>
          </p:nvSpPr>
          <p:spPr>
            <a:xfrm>
              <a:off x="7452320" y="4365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81" name="Tekstvak 80"/>
            <p:cNvSpPr txBox="1"/>
            <p:nvPr/>
          </p:nvSpPr>
          <p:spPr>
            <a:xfrm>
              <a:off x="702032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82" name="Tekstvak 81"/>
            <p:cNvSpPr txBox="1"/>
            <p:nvPr/>
          </p:nvSpPr>
          <p:spPr>
            <a:xfrm>
              <a:off x="788496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3" name="Tekstvak 82"/>
            <p:cNvSpPr txBox="1"/>
            <p:nvPr/>
          </p:nvSpPr>
          <p:spPr>
            <a:xfrm>
              <a:off x="7452320" y="5229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84" name="Tekstvak 83"/>
            <p:cNvSpPr txBox="1"/>
            <p:nvPr/>
          </p:nvSpPr>
          <p:spPr>
            <a:xfrm>
              <a:off x="7452912" y="47972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5" name="Groep 84"/>
          <p:cNvGrpSpPr/>
          <p:nvPr/>
        </p:nvGrpSpPr>
        <p:grpSpPr>
          <a:xfrm>
            <a:off x="10692680" y="4869160"/>
            <a:ext cx="1296640" cy="1296000"/>
            <a:chOff x="8892528" y="5013272"/>
            <a:chExt cx="1296640" cy="1296000"/>
          </a:xfrm>
        </p:grpSpPr>
        <p:sp>
          <p:nvSpPr>
            <p:cNvPr id="86" name="Tekstvak 85"/>
            <p:cNvSpPr txBox="1"/>
            <p:nvPr/>
          </p:nvSpPr>
          <p:spPr>
            <a:xfrm>
              <a:off x="9324528" y="5013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87" name="Tekstvak 86"/>
            <p:cNvSpPr txBox="1"/>
            <p:nvPr/>
          </p:nvSpPr>
          <p:spPr>
            <a:xfrm>
              <a:off x="889252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88" name="Tekstvak 87"/>
            <p:cNvSpPr txBox="1"/>
            <p:nvPr/>
          </p:nvSpPr>
          <p:spPr>
            <a:xfrm>
              <a:off x="975716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9" name="Tekstvak 88"/>
            <p:cNvSpPr txBox="1"/>
            <p:nvPr/>
          </p:nvSpPr>
          <p:spPr>
            <a:xfrm>
              <a:off x="9324528" y="5877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90" name="Tekstvak 89"/>
            <p:cNvSpPr txBox="1"/>
            <p:nvPr/>
          </p:nvSpPr>
          <p:spPr>
            <a:xfrm>
              <a:off x="9325120" y="5445272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sp>
        <p:nvSpPr>
          <p:cNvPr id="36" name="Tekstvak 35"/>
          <p:cNvSpPr txBox="1"/>
          <p:nvPr/>
        </p:nvSpPr>
        <p:spPr>
          <a:xfrm>
            <a:off x="9468544" y="0"/>
            <a:ext cx="2520280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>
                <a:sym typeface="Symbol"/>
              </a:rPr>
              <a:t>Noord	Zuid</a:t>
            </a:r>
          </a:p>
          <a:p>
            <a:pPr>
              <a:tabLst>
                <a:tab pos="450850" algn="ctr"/>
                <a:tab pos="2060575" algn="ctr"/>
              </a:tabLst>
            </a:pPr>
            <a:r>
              <a:rPr lang="nl-NL" sz="2800">
                <a:sym typeface="Symbol"/>
              </a:rPr>
              <a:t>	</a:t>
            </a:r>
            <a:endParaRPr lang="nl-NL" sz="2800"/>
          </a:p>
        </p:txBody>
      </p:sp>
      <p:sp>
        <p:nvSpPr>
          <p:cNvPr id="39" name="Tekstvak 38"/>
          <p:cNvSpPr txBox="1"/>
          <p:nvPr/>
        </p:nvSpPr>
        <p:spPr>
          <a:xfrm>
            <a:off x="-2052736" y="2276872"/>
            <a:ext cx="1872208" cy="1815882"/>
          </a:xfrm>
          <a:prstGeom prst="rect">
            <a:avLst/>
          </a:prstGeom>
          <a:solidFill>
            <a:srgbClr val="32F032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40" name="Afgeronde rechthoek 39"/>
          <p:cNvSpPr/>
          <p:nvPr/>
        </p:nvSpPr>
        <p:spPr>
          <a:xfrm>
            <a:off x="-2700808" y="0"/>
            <a:ext cx="2520280" cy="2160240"/>
          </a:xfrm>
          <a:prstGeom prst="roundRect">
            <a:avLst/>
          </a:prstGeom>
          <a:solidFill>
            <a:srgbClr val="32F0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10702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kstvak 34"/>
          <p:cNvSpPr txBox="1"/>
          <p:nvPr/>
        </p:nvSpPr>
        <p:spPr>
          <a:xfrm>
            <a:off x="395536" y="1268760"/>
            <a:ext cx="882466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nl-NL" sz="2800" b="1" dirty="0"/>
              <a:t>Populaire loopsystemen</a:t>
            </a:r>
          </a:p>
          <a:p>
            <a:pPr marL="0" lvl="1"/>
            <a:endParaRPr lang="nl-NL" sz="1400" dirty="0"/>
          </a:p>
          <a:p>
            <a:pPr marL="0" lvl="1"/>
            <a:r>
              <a:rPr lang="nl-NL" sz="2800" dirty="0"/>
              <a:t>Buiten Nederland vooral het Mitchell schema heel populair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nl-NL" sz="2800" dirty="0"/>
              <a:t>NZ blijft de hele avond zitten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nl-NL" sz="2800" dirty="0"/>
              <a:t>OW gaat iedere ronde 1 tafel omhoog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nl-NL" sz="2800" dirty="0"/>
              <a:t>De spellen gaan iedere ronde 1 tafel omlaag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nl-NL" sz="2800" dirty="0"/>
              <a:t>Dus geen loopbriefjes nodig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nl-NL" sz="2800" dirty="0"/>
              <a:t>Afwijkende wissel halverwege indien even aantal tafels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nl-NL" sz="2800" dirty="0"/>
              <a:t>Niet draaiend, dus aparte OW/NZ uitslag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nl-NL" sz="2800" dirty="0"/>
              <a:t>Niet iedereen speelt altijd alle spelgroepen</a:t>
            </a:r>
          </a:p>
          <a:p>
            <a:pPr marL="0" lvl="1"/>
            <a:endParaRPr lang="nl-NL" sz="2800" dirty="0"/>
          </a:p>
          <a:p>
            <a:pPr marL="0" lvl="1"/>
            <a:r>
              <a:rPr lang="nl-NL" sz="2800" dirty="0"/>
              <a:t>In Nederland </a:t>
            </a:r>
            <a:r>
              <a:rPr lang="nl-NL" sz="2800" dirty="0" err="1"/>
              <a:t>herondekt</a:t>
            </a:r>
            <a:r>
              <a:rPr lang="nl-NL" sz="2800" dirty="0"/>
              <a:t> tijdens de coronacrisis omdat alleen OW hoeven te verplaatsen in een vast patroon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251520" y="26064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</a:rPr>
              <a:t>Loopschema's</a:t>
            </a:r>
          </a:p>
        </p:txBody>
      </p:sp>
      <p:sp>
        <p:nvSpPr>
          <p:cNvPr id="61" name="Tekstvak 60"/>
          <p:cNvSpPr txBox="1"/>
          <p:nvPr/>
        </p:nvSpPr>
        <p:spPr>
          <a:xfrm>
            <a:off x="-2052736" y="4221088"/>
            <a:ext cx="1872208" cy="18158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62" name="Tekstvak 61"/>
          <p:cNvSpPr txBox="1"/>
          <p:nvPr/>
        </p:nvSpPr>
        <p:spPr>
          <a:xfrm>
            <a:off x="-1548680" y="616530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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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endParaRPr lang="nl-NL" sz="2800"/>
          </a:p>
        </p:txBody>
      </p:sp>
      <p:sp>
        <p:nvSpPr>
          <p:cNvPr id="66" name="Tekstvak 65"/>
          <p:cNvSpPr txBox="1"/>
          <p:nvPr/>
        </p:nvSpPr>
        <p:spPr>
          <a:xfrm>
            <a:off x="9324528" y="1124744"/>
            <a:ext cx="2520280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>
                <a:sym typeface="Symbol"/>
              </a:rPr>
              <a:t>Bied 1</a:t>
            </a:r>
          </a:p>
        </p:txBody>
      </p:sp>
      <p:grpSp>
        <p:nvGrpSpPr>
          <p:cNvPr id="2" name="Groep 66"/>
          <p:cNvGrpSpPr/>
          <p:nvPr/>
        </p:nvGrpSpPr>
        <p:grpSpPr>
          <a:xfrm>
            <a:off x="9468000" y="1800000"/>
            <a:ext cx="1296640" cy="1296000"/>
            <a:chOff x="9468000" y="1800000"/>
            <a:chExt cx="1296640" cy="1296000"/>
          </a:xfrm>
        </p:grpSpPr>
        <p:sp>
          <p:nvSpPr>
            <p:cNvPr id="68" name="Tekstvak 67"/>
            <p:cNvSpPr txBox="1"/>
            <p:nvPr/>
          </p:nvSpPr>
          <p:spPr>
            <a:xfrm>
              <a:off x="9900000" y="1800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69" name="Tekstvak 68"/>
            <p:cNvSpPr txBox="1"/>
            <p:nvPr/>
          </p:nvSpPr>
          <p:spPr>
            <a:xfrm>
              <a:off x="946800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70" name="Tekstvak 69"/>
            <p:cNvSpPr txBox="1"/>
            <p:nvPr/>
          </p:nvSpPr>
          <p:spPr>
            <a:xfrm>
              <a:off x="1033264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71" name="Tekstvak 70"/>
            <p:cNvSpPr txBox="1"/>
            <p:nvPr/>
          </p:nvSpPr>
          <p:spPr>
            <a:xfrm>
              <a:off x="9900000" y="2664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72" name="Tekstvak 71"/>
            <p:cNvSpPr txBox="1"/>
            <p:nvPr/>
          </p:nvSpPr>
          <p:spPr>
            <a:xfrm>
              <a:off x="9900592" y="22320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3" name="Groep 72"/>
          <p:cNvGrpSpPr/>
          <p:nvPr/>
        </p:nvGrpSpPr>
        <p:grpSpPr>
          <a:xfrm>
            <a:off x="9468544" y="3717032"/>
            <a:ext cx="1296640" cy="1296000"/>
            <a:chOff x="8280000" y="3069056"/>
            <a:chExt cx="1296640" cy="1296000"/>
          </a:xfrm>
        </p:grpSpPr>
        <p:sp>
          <p:nvSpPr>
            <p:cNvPr id="74" name="Tekstvak 73"/>
            <p:cNvSpPr txBox="1"/>
            <p:nvPr/>
          </p:nvSpPr>
          <p:spPr>
            <a:xfrm>
              <a:off x="8712000" y="3069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75" name="Tekstvak 74"/>
            <p:cNvSpPr txBox="1"/>
            <p:nvPr/>
          </p:nvSpPr>
          <p:spPr>
            <a:xfrm>
              <a:off x="828000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76" name="Tekstvak 75"/>
            <p:cNvSpPr txBox="1"/>
            <p:nvPr/>
          </p:nvSpPr>
          <p:spPr>
            <a:xfrm>
              <a:off x="914464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77" name="Tekstvak 76"/>
            <p:cNvSpPr txBox="1"/>
            <p:nvPr/>
          </p:nvSpPr>
          <p:spPr>
            <a:xfrm>
              <a:off x="8712000" y="3933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78" name="Tekstvak 77"/>
            <p:cNvSpPr txBox="1"/>
            <p:nvPr/>
          </p:nvSpPr>
          <p:spPr>
            <a:xfrm>
              <a:off x="8712592" y="3501056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4" name="Groep 78"/>
          <p:cNvGrpSpPr/>
          <p:nvPr/>
        </p:nvGrpSpPr>
        <p:grpSpPr>
          <a:xfrm>
            <a:off x="10692680" y="2780928"/>
            <a:ext cx="1296640" cy="1296000"/>
            <a:chOff x="7020320" y="4365200"/>
            <a:chExt cx="1296640" cy="1296000"/>
          </a:xfrm>
        </p:grpSpPr>
        <p:sp>
          <p:nvSpPr>
            <p:cNvPr id="80" name="Tekstvak 79"/>
            <p:cNvSpPr txBox="1"/>
            <p:nvPr/>
          </p:nvSpPr>
          <p:spPr>
            <a:xfrm>
              <a:off x="7452320" y="4365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81" name="Tekstvak 80"/>
            <p:cNvSpPr txBox="1"/>
            <p:nvPr/>
          </p:nvSpPr>
          <p:spPr>
            <a:xfrm>
              <a:off x="702032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82" name="Tekstvak 81"/>
            <p:cNvSpPr txBox="1"/>
            <p:nvPr/>
          </p:nvSpPr>
          <p:spPr>
            <a:xfrm>
              <a:off x="788496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3" name="Tekstvak 82"/>
            <p:cNvSpPr txBox="1"/>
            <p:nvPr/>
          </p:nvSpPr>
          <p:spPr>
            <a:xfrm>
              <a:off x="7452320" y="5229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84" name="Tekstvak 83"/>
            <p:cNvSpPr txBox="1"/>
            <p:nvPr/>
          </p:nvSpPr>
          <p:spPr>
            <a:xfrm>
              <a:off x="7452912" y="47972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5" name="Groep 84"/>
          <p:cNvGrpSpPr/>
          <p:nvPr/>
        </p:nvGrpSpPr>
        <p:grpSpPr>
          <a:xfrm>
            <a:off x="10692680" y="4869160"/>
            <a:ext cx="1296640" cy="1296000"/>
            <a:chOff x="8892528" y="5013272"/>
            <a:chExt cx="1296640" cy="1296000"/>
          </a:xfrm>
        </p:grpSpPr>
        <p:sp>
          <p:nvSpPr>
            <p:cNvPr id="86" name="Tekstvak 85"/>
            <p:cNvSpPr txBox="1"/>
            <p:nvPr/>
          </p:nvSpPr>
          <p:spPr>
            <a:xfrm>
              <a:off x="9324528" y="5013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87" name="Tekstvak 86"/>
            <p:cNvSpPr txBox="1"/>
            <p:nvPr/>
          </p:nvSpPr>
          <p:spPr>
            <a:xfrm>
              <a:off x="889252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88" name="Tekstvak 87"/>
            <p:cNvSpPr txBox="1"/>
            <p:nvPr/>
          </p:nvSpPr>
          <p:spPr>
            <a:xfrm>
              <a:off x="975716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9" name="Tekstvak 88"/>
            <p:cNvSpPr txBox="1"/>
            <p:nvPr/>
          </p:nvSpPr>
          <p:spPr>
            <a:xfrm>
              <a:off x="9324528" y="5877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90" name="Tekstvak 89"/>
            <p:cNvSpPr txBox="1"/>
            <p:nvPr/>
          </p:nvSpPr>
          <p:spPr>
            <a:xfrm>
              <a:off x="9325120" y="5445272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sp>
        <p:nvSpPr>
          <p:cNvPr id="36" name="Tekstvak 35"/>
          <p:cNvSpPr txBox="1"/>
          <p:nvPr/>
        </p:nvSpPr>
        <p:spPr>
          <a:xfrm>
            <a:off x="9468544" y="0"/>
            <a:ext cx="2520280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>
                <a:sym typeface="Symbol"/>
              </a:rPr>
              <a:t>Noord	Zuid</a:t>
            </a:r>
          </a:p>
          <a:p>
            <a:pPr>
              <a:tabLst>
                <a:tab pos="450850" algn="ctr"/>
                <a:tab pos="2060575" algn="ctr"/>
              </a:tabLst>
            </a:pPr>
            <a:r>
              <a:rPr lang="nl-NL" sz="2800">
                <a:sym typeface="Symbol"/>
              </a:rPr>
              <a:t>	</a:t>
            </a:r>
            <a:endParaRPr lang="nl-NL" sz="2800"/>
          </a:p>
        </p:txBody>
      </p:sp>
      <p:sp>
        <p:nvSpPr>
          <p:cNvPr id="39" name="Tekstvak 38"/>
          <p:cNvSpPr txBox="1"/>
          <p:nvPr/>
        </p:nvSpPr>
        <p:spPr>
          <a:xfrm>
            <a:off x="-2052736" y="2276872"/>
            <a:ext cx="1872208" cy="1815882"/>
          </a:xfrm>
          <a:prstGeom prst="rect">
            <a:avLst/>
          </a:prstGeom>
          <a:solidFill>
            <a:srgbClr val="32F032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40" name="Afgeronde rechthoek 39"/>
          <p:cNvSpPr/>
          <p:nvPr/>
        </p:nvSpPr>
        <p:spPr>
          <a:xfrm>
            <a:off x="-2700808" y="0"/>
            <a:ext cx="2520280" cy="2160240"/>
          </a:xfrm>
          <a:prstGeom prst="roundRect">
            <a:avLst/>
          </a:prstGeom>
          <a:solidFill>
            <a:srgbClr val="32F0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18517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kstvak 34"/>
          <p:cNvSpPr txBox="1"/>
          <p:nvPr/>
        </p:nvSpPr>
        <p:spPr>
          <a:xfrm>
            <a:off x="395536" y="1268760"/>
            <a:ext cx="882466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nl-NL" sz="2800" b="1" dirty="0"/>
              <a:t>Populaire loopsystemen</a:t>
            </a:r>
          </a:p>
          <a:p>
            <a:pPr marL="0" lvl="1"/>
            <a:endParaRPr lang="nl-NL" sz="1400" dirty="0"/>
          </a:p>
          <a:p>
            <a:pPr marL="0" lvl="1"/>
            <a:r>
              <a:rPr lang="nl-NL" sz="2800" dirty="0"/>
              <a:t>Omdat men de aparte NZ/OW uitslagen in het Mitchell schema niet eerlijk vindt is de Draaiende Mitchell bedacht waarbij in ronde 2 alle tafels van windrichting veranderen. De vast zittende paren worden 1 (of soms 2) ronde OW. Dit heet een "Arrow switch".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nl-NL" sz="2800" dirty="0"/>
              <a:t>Geeft een vrij eerlijke balans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nl-NL" sz="2800" dirty="0"/>
              <a:t>1 uitslag voor iedereen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nl-NL" sz="2800" dirty="0"/>
              <a:t>Uiteraard let niet iedereen goed op dus ontstaat met regelmaat het probleem van de </a:t>
            </a:r>
            <a:r>
              <a:rPr lang="nl-NL" sz="2800" dirty="0" err="1"/>
              <a:t>contrazit</a:t>
            </a:r>
            <a:r>
              <a:rPr lang="nl-NL" sz="2800" dirty="0"/>
              <a:t>.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251520" y="26064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</a:rPr>
              <a:t>Loopschema's</a:t>
            </a:r>
          </a:p>
        </p:txBody>
      </p:sp>
      <p:sp>
        <p:nvSpPr>
          <p:cNvPr id="61" name="Tekstvak 60"/>
          <p:cNvSpPr txBox="1"/>
          <p:nvPr/>
        </p:nvSpPr>
        <p:spPr>
          <a:xfrm>
            <a:off x="-2052736" y="4221088"/>
            <a:ext cx="1872208" cy="18158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62" name="Tekstvak 61"/>
          <p:cNvSpPr txBox="1"/>
          <p:nvPr/>
        </p:nvSpPr>
        <p:spPr>
          <a:xfrm>
            <a:off x="-1548680" y="616530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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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endParaRPr lang="nl-NL" sz="2800"/>
          </a:p>
        </p:txBody>
      </p:sp>
      <p:sp>
        <p:nvSpPr>
          <p:cNvPr id="66" name="Tekstvak 65"/>
          <p:cNvSpPr txBox="1"/>
          <p:nvPr/>
        </p:nvSpPr>
        <p:spPr>
          <a:xfrm>
            <a:off x="9324528" y="1124744"/>
            <a:ext cx="2520280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>
                <a:sym typeface="Symbol"/>
              </a:rPr>
              <a:t>Bied 1</a:t>
            </a:r>
          </a:p>
        </p:txBody>
      </p:sp>
      <p:grpSp>
        <p:nvGrpSpPr>
          <p:cNvPr id="2" name="Groep 66"/>
          <p:cNvGrpSpPr/>
          <p:nvPr/>
        </p:nvGrpSpPr>
        <p:grpSpPr>
          <a:xfrm>
            <a:off x="9468000" y="1800000"/>
            <a:ext cx="1296640" cy="1296000"/>
            <a:chOff x="9468000" y="1800000"/>
            <a:chExt cx="1296640" cy="1296000"/>
          </a:xfrm>
        </p:grpSpPr>
        <p:sp>
          <p:nvSpPr>
            <p:cNvPr id="68" name="Tekstvak 67"/>
            <p:cNvSpPr txBox="1"/>
            <p:nvPr/>
          </p:nvSpPr>
          <p:spPr>
            <a:xfrm>
              <a:off x="9900000" y="1800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69" name="Tekstvak 68"/>
            <p:cNvSpPr txBox="1"/>
            <p:nvPr/>
          </p:nvSpPr>
          <p:spPr>
            <a:xfrm>
              <a:off x="946800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70" name="Tekstvak 69"/>
            <p:cNvSpPr txBox="1"/>
            <p:nvPr/>
          </p:nvSpPr>
          <p:spPr>
            <a:xfrm>
              <a:off x="1033264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71" name="Tekstvak 70"/>
            <p:cNvSpPr txBox="1"/>
            <p:nvPr/>
          </p:nvSpPr>
          <p:spPr>
            <a:xfrm>
              <a:off x="9900000" y="2664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72" name="Tekstvak 71"/>
            <p:cNvSpPr txBox="1"/>
            <p:nvPr/>
          </p:nvSpPr>
          <p:spPr>
            <a:xfrm>
              <a:off x="9900592" y="22320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3" name="Groep 72"/>
          <p:cNvGrpSpPr/>
          <p:nvPr/>
        </p:nvGrpSpPr>
        <p:grpSpPr>
          <a:xfrm>
            <a:off x="9468544" y="3717032"/>
            <a:ext cx="1296640" cy="1296000"/>
            <a:chOff x="8280000" y="3069056"/>
            <a:chExt cx="1296640" cy="1296000"/>
          </a:xfrm>
        </p:grpSpPr>
        <p:sp>
          <p:nvSpPr>
            <p:cNvPr id="74" name="Tekstvak 73"/>
            <p:cNvSpPr txBox="1"/>
            <p:nvPr/>
          </p:nvSpPr>
          <p:spPr>
            <a:xfrm>
              <a:off x="8712000" y="3069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75" name="Tekstvak 74"/>
            <p:cNvSpPr txBox="1"/>
            <p:nvPr/>
          </p:nvSpPr>
          <p:spPr>
            <a:xfrm>
              <a:off x="828000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76" name="Tekstvak 75"/>
            <p:cNvSpPr txBox="1"/>
            <p:nvPr/>
          </p:nvSpPr>
          <p:spPr>
            <a:xfrm>
              <a:off x="914464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77" name="Tekstvak 76"/>
            <p:cNvSpPr txBox="1"/>
            <p:nvPr/>
          </p:nvSpPr>
          <p:spPr>
            <a:xfrm>
              <a:off x="8712000" y="3933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78" name="Tekstvak 77"/>
            <p:cNvSpPr txBox="1"/>
            <p:nvPr/>
          </p:nvSpPr>
          <p:spPr>
            <a:xfrm>
              <a:off x="8712592" y="3501056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4" name="Groep 78"/>
          <p:cNvGrpSpPr/>
          <p:nvPr/>
        </p:nvGrpSpPr>
        <p:grpSpPr>
          <a:xfrm>
            <a:off x="10692680" y="2780928"/>
            <a:ext cx="1296640" cy="1296000"/>
            <a:chOff x="7020320" y="4365200"/>
            <a:chExt cx="1296640" cy="1296000"/>
          </a:xfrm>
        </p:grpSpPr>
        <p:sp>
          <p:nvSpPr>
            <p:cNvPr id="80" name="Tekstvak 79"/>
            <p:cNvSpPr txBox="1"/>
            <p:nvPr/>
          </p:nvSpPr>
          <p:spPr>
            <a:xfrm>
              <a:off x="7452320" y="4365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81" name="Tekstvak 80"/>
            <p:cNvSpPr txBox="1"/>
            <p:nvPr/>
          </p:nvSpPr>
          <p:spPr>
            <a:xfrm>
              <a:off x="702032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82" name="Tekstvak 81"/>
            <p:cNvSpPr txBox="1"/>
            <p:nvPr/>
          </p:nvSpPr>
          <p:spPr>
            <a:xfrm>
              <a:off x="788496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3" name="Tekstvak 82"/>
            <p:cNvSpPr txBox="1"/>
            <p:nvPr/>
          </p:nvSpPr>
          <p:spPr>
            <a:xfrm>
              <a:off x="7452320" y="5229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84" name="Tekstvak 83"/>
            <p:cNvSpPr txBox="1"/>
            <p:nvPr/>
          </p:nvSpPr>
          <p:spPr>
            <a:xfrm>
              <a:off x="7452912" y="47972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5" name="Groep 84"/>
          <p:cNvGrpSpPr/>
          <p:nvPr/>
        </p:nvGrpSpPr>
        <p:grpSpPr>
          <a:xfrm>
            <a:off x="10692680" y="4869160"/>
            <a:ext cx="1296640" cy="1296000"/>
            <a:chOff x="8892528" y="5013272"/>
            <a:chExt cx="1296640" cy="1296000"/>
          </a:xfrm>
        </p:grpSpPr>
        <p:sp>
          <p:nvSpPr>
            <p:cNvPr id="86" name="Tekstvak 85"/>
            <p:cNvSpPr txBox="1"/>
            <p:nvPr/>
          </p:nvSpPr>
          <p:spPr>
            <a:xfrm>
              <a:off x="9324528" y="5013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87" name="Tekstvak 86"/>
            <p:cNvSpPr txBox="1"/>
            <p:nvPr/>
          </p:nvSpPr>
          <p:spPr>
            <a:xfrm>
              <a:off x="889252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88" name="Tekstvak 87"/>
            <p:cNvSpPr txBox="1"/>
            <p:nvPr/>
          </p:nvSpPr>
          <p:spPr>
            <a:xfrm>
              <a:off x="975716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9" name="Tekstvak 88"/>
            <p:cNvSpPr txBox="1"/>
            <p:nvPr/>
          </p:nvSpPr>
          <p:spPr>
            <a:xfrm>
              <a:off x="9324528" y="5877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90" name="Tekstvak 89"/>
            <p:cNvSpPr txBox="1"/>
            <p:nvPr/>
          </p:nvSpPr>
          <p:spPr>
            <a:xfrm>
              <a:off x="9325120" y="5445272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sp>
        <p:nvSpPr>
          <p:cNvPr id="36" name="Tekstvak 35"/>
          <p:cNvSpPr txBox="1"/>
          <p:nvPr/>
        </p:nvSpPr>
        <p:spPr>
          <a:xfrm>
            <a:off x="9468544" y="0"/>
            <a:ext cx="2520280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>
                <a:sym typeface="Symbol"/>
              </a:rPr>
              <a:t>Noord	Zuid</a:t>
            </a:r>
          </a:p>
          <a:p>
            <a:pPr>
              <a:tabLst>
                <a:tab pos="450850" algn="ctr"/>
                <a:tab pos="2060575" algn="ctr"/>
              </a:tabLst>
            </a:pPr>
            <a:r>
              <a:rPr lang="nl-NL" sz="2800">
                <a:sym typeface="Symbol"/>
              </a:rPr>
              <a:t>	</a:t>
            </a:r>
            <a:endParaRPr lang="nl-NL" sz="2800"/>
          </a:p>
        </p:txBody>
      </p:sp>
      <p:sp>
        <p:nvSpPr>
          <p:cNvPr id="39" name="Tekstvak 38"/>
          <p:cNvSpPr txBox="1"/>
          <p:nvPr/>
        </p:nvSpPr>
        <p:spPr>
          <a:xfrm>
            <a:off x="-2052736" y="2276872"/>
            <a:ext cx="1872208" cy="1815882"/>
          </a:xfrm>
          <a:prstGeom prst="rect">
            <a:avLst/>
          </a:prstGeom>
          <a:solidFill>
            <a:srgbClr val="32F032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40" name="Afgeronde rechthoek 39"/>
          <p:cNvSpPr/>
          <p:nvPr/>
        </p:nvSpPr>
        <p:spPr>
          <a:xfrm>
            <a:off x="-2700808" y="0"/>
            <a:ext cx="2520280" cy="2160240"/>
          </a:xfrm>
          <a:prstGeom prst="roundRect">
            <a:avLst/>
          </a:prstGeom>
          <a:solidFill>
            <a:srgbClr val="32F0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227673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kstvak 34"/>
          <p:cNvSpPr txBox="1"/>
          <p:nvPr/>
        </p:nvSpPr>
        <p:spPr>
          <a:xfrm>
            <a:off x="395536" y="1268760"/>
            <a:ext cx="882466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nl-NL" sz="2800" b="1" dirty="0"/>
              <a:t>Populaire loopsystemen</a:t>
            </a:r>
          </a:p>
          <a:p>
            <a:pPr marL="0" lvl="1"/>
            <a:endParaRPr lang="nl-NL" sz="1400" dirty="0"/>
          </a:p>
          <a:p>
            <a:pPr marL="0" lvl="1"/>
            <a:r>
              <a:rPr lang="nl-NL" sz="2800" dirty="0"/>
              <a:t>Voor kroegentochten is het Scheveningen schema gemaakt. Dat is feitelijk een Mitchell, maar NZ gaan een tafel omlaag en de spellen blijven vast aan tafel.</a:t>
            </a:r>
          </a:p>
          <a:p>
            <a:pPr marL="0" lvl="1"/>
            <a:endParaRPr lang="nl-NL" sz="2800" dirty="0"/>
          </a:p>
          <a:p>
            <a:pPr marL="0" lvl="1"/>
            <a:r>
              <a:rPr lang="nl-NL" sz="2800" dirty="0"/>
              <a:t>De Mitchell schema's zijn makkelijk bij priemgetal aantal tafels maar verschrikkelijk bij bijvoorbeeld 12 tafels.</a:t>
            </a:r>
          </a:p>
          <a:p>
            <a:pPr marL="0" lvl="1"/>
            <a:endParaRPr lang="nl-NL" sz="2800" dirty="0"/>
          </a:p>
          <a:p>
            <a:pPr marL="0" lvl="1"/>
            <a:r>
              <a:rPr lang="nl-NL" sz="2800" dirty="0"/>
              <a:t>Het laatste systeem is Howell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nl-NL" sz="2800" dirty="0"/>
              <a:t>Iedereen speelt tegen iedereen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nl-NL" sz="2800" dirty="0"/>
              <a:t>Perfecte balans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nl-NL" sz="2800" dirty="0"/>
              <a:t>Maar bij 22 paren dus 21 ronden…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251520" y="26064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</a:rPr>
              <a:t>Loopschema's</a:t>
            </a:r>
          </a:p>
        </p:txBody>
      </p:sp>
      <p:sp>
        <p:nvSpPr>
          <p:cNvPr id="61" name="Tekstvak 60"/>
          <p:cNvSpPr txBox="1"/>
          <p:nvPr/>
        </p:nvSpPr>
        <p:spPr>
          <a:xfrm>
            <a:off x="-2052736" y="4221088"/>
            <a:ext cx="1872208" cy="18158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62" name="Tekstvak 61"/>
          <p:cNvSpPr txBox="1"/>
          <p:nvPr/>
        </p:nvSpPr>
        <p:spPr>
          <a:xfrm>
            <a:off x="-1548680" y="616530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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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endParaRPr lang="nl-NL" sz="2800"/>
          </a:p>
        </p:txBody>
      </p:sp>
      <p:sp>
        <p:nvSpPr>
          <p:cNvPr id="66" name="Tekstvak 65"/>
          <p:cNvSpPr txBox="1"/>
          <p:nvPr/>
        </p:nvSpPr>
        <p:spPr>
          <a:xfrm>
            <a:off x="9324528" y="1124744"/>
            <a:ext cx="2520280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>
                <a:sym typeface="Symbol"/>
              </a:rPr>
              <a:t>Bied 1</a:t>
            </a:r>
          </a:p>
        </p:txBody>
      </p:sp>
      <p:grpSp>
        <p:nvGrpSpPr>
          <p:cNvPr id="2" name="Groep 66"/>
          <p:cNvGrpSpPr/>
          <p:nvPr/>
        </p:nvGrpSpPr>
        <p:grpSpPr>
          <a:xfrm>
            <a:off x="9468000" y="1800000"/>
            <a:ext cx="1296640" cy="1296000"/>
            <a:chOff x="9468000" y="1800000"/>
            <a:chExt cx="1296640" cy="1296000"/>
          </a:xfrm>
        </p:grpSpPr>
        <p:sp>
          <p:nvSpPr>
            <p:cNvPr id="68" name="Tekstvak 67"/>
            <p:cNvSpPr txBox="1"/>
            <p:nvPr/>
          </p:nvSpPr>
          <p:spPr>
            <a:xfrm>
              <a:off x="9900000" y="1800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69" name="Tekstvak 68"/>
            <p:cNvSpPr txBox="1"/>
            <p:nvPr/>
          </p:nvSpPr>
          <p:spPr>
            <a:xfrm>
              <a:off x="946800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70" name="Tekstvak 69"/>
            <p:cNvSpPr txBox="1"/>
            <p:nvPr/>
          </p:nvSpPr>
          <p:spPr>
            <a:xfrm>
              <a:off x="1033264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71" name="Tekstvak 70"/>
            <p:cNvSpPr txBox="1"/>
            <p:nvPr/>
          </p:nvSpPr>
          <p:spPr>
            <a:xfrm>
              <a:off x="9900000" y="2664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72" name="Tekstvak 71"/>
            <p:cNvSpPr txBox="1"/>
            <p:nvPr/>
          </p:nvSpPr>
          <p:spPr>
            <a:xfrm>
              <a:off x="9900592" y="22320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3" name="Groep 72"/>
          <p:cNvGrpSpPr/>
          <p:nvPr/>
        </p:nvGrpSpPr>
        <p:grpSpPr>
          <a:xfrm>
            <a:off x="9468544" y="3717032"/>
            <a:ext cx="1296640" cy="1296000"/>
            <a:chOff x="8280000" y="3069056"/>
            <a:chExt cx="1296640" cy="1296000"/>
          </a:xfrm>
        </p:grpSpPr>
        <p:sp>
          <p:nvSpPr>
            <p:cNvPr id="74" name="Tekstvak 73"/>
            <p:cNvSpPr txBox="1"/>
            <p:nvPr/>
          </p:nvSpPr>
          <p:spPr>
            <a:xfrm>
              <a:off x="8712000" y="3069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75" name="Tekstvak 74"/>
            <p:cNvSpPr txBox="1"/>
            <p:nvPr/>
          </p:nvSpPr>
          <p:spPr>
            <a:xfrm>
              <a:off x="828000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76" name="Tekstvak 75"/>
            <p:cNvSpPr txBox="1"/>
            <p:nvPr/>
          </p:nvSpPr>
          <p:spPr>
            <a:xfrm>
              <a:off x="914464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77" name="Tekstvak 76"/>
            <p:cNvSpPr txBox="1"/>
            <p:nvPr/>
          </p:nvSpPr>
          <p:spPr>
            <a:xfrm>
              <a:off x="8712000" y="3933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78" name="Tekstvak 77"/>
            <p:cNvSpPr txBox="1"/>
            <p:nvPr/>
          </p:nvSpPr>
          <p:spPr>
            <a:xfrm>
              <a:off x="8712592" y="3501056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4" name="Groep 78"/>
          <p:cNvGrpSpPr/>
          <p:nvPr/>
        </p:nvGrpSpPr>
        <p:grpSpPr>
          <a:xfrm>
            <a:off x="10692680" y="2780928"/>
            <a:ext cx="1296640" cy="1296000"/>
            <a:chOff x="7020320" y="4365200"/>
            <a:chExt cx="1296640" cy="1296000"/>
          </a:xfrm>
        </p:grpSpPr>
        <p:sp>
          <p:nvSpPr>
            <p:cNvPr id="80" name="Tekstvak 79"/>
            <p:cNvSpPr txBox="1"/>
            <p:nvPr/>
          </p:nvSpPr>
          <p:spPr>
            <a:xfrm>
              <a:off x="7452320" y="4365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81" name="Tekstvak 80"/>
            <p:cNvSpPr txBox="1"/>
            <p:nvPr/>
          </p:nvSpPr>
          <p:spPr>
            <a:xfrm>
              <a:off x="702032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82" name="Tekstvak 81"/>
            <p:cNvSpPr txBox="1"/>
            <p:nvPr/>
          </p:nvSpPr>
          <p:spPr>
            <a:xfrm>
              <a:off x="788496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3" name="Tekstvak 82"/>
            <p:cNvSpPr txBox="1"/>
            <p:nvPr/>
          </p:nvSpPr>
          <p:spPr>
            <a:xfrm>
              <a:off x="7452320" y="5229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84" name="Tekstvak 83"/>
            <p:cNvSpPr txBox="1"/>
            <p:nvPr/>
          </p:nvSpPr>
          <p:spPr>
            <a:xfrm>
              <a:off x="7452912" y="47972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5" name="Groep 84"/>
          <p:cNvGrpSpPr/>
          <p:nvPr/>
        </p:nvGrpSpPr>
        <p:grpSpPr>
          <a:xfrm>
            <a:off x="10692680" y="4869160"/>
            <a:ext cx="1296640" cy="1296000"/>
            <a:chOff x="8892528" y="5013272"/>
            <a:chExt cx="1296640" cy="1296000"/>
          </a:xfrm>
        </p:grpSpPr>
        <p:sp>
          <p:nvSpPr>
            <p:cNvPr id="86" name="Tekstvak 85"/>
            <p:cNvSpPr txBox="1"/>
            <p:nvPr/>
          </p:nvSpPr>
          <p:spPr>
            <a:xfrm>
              <a:off x="9324528" y="5013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87" name="Tekstvak 86"/>
            <p:cNvSpPr txBox="1"/>
            <p:nvPr/>
          </p:nvSpPr>
          <p:spPr>
            <a:xfrm>
              <a:off x="889252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88" name="Tekstvak 87"/>
            <p:cNvSpPr txBox="1"/>
            <p:nvPr/>
          </p:nvSpPr>
          <p:spPr>
            <a:xfrm>
              <a:off x="975716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9" name="Tekstvak 88"/>
            <p:cNvSpPr txBox="1"/>
            <p:nvPr/>
          </p:nvSpPr>
          <p:spPr>
            <a:xfrm>
              <a:off x="9324528" y="5877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90" name="Tekstvak 89"/>
            <p:cNvSpPr txBox="1"/>
            <p:nvPr/>
          </p:nvSpPr>
          <p:spPr>
            <a:xfrm>
              <a:off x="9325120" y="5445272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sp>
        <p:nvSpPr>
          <p:cNvPr id="36" name="Tekstvak 35"/>
          <p:cNvSpPr txBox="1"/>
          <p:nvPr/>
        </p:nvSpPr>
        <p:spPr>
          <a:xfrm>
            <a:off x="9468544" y="0"/>
            <a:ext cx="2520280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>
                <a:sym typeface="Symbol"/>
              </a:rPr>
              <a:t>Noord	Zuid</a:t>
            </a:r>
          </a:p>
          <a:p>
            <a:pPr>
              <a:tabLst>
                <a:tab pos="450850" algn="ctr"/>
                <a:tab pos="2060575" algn="ctr"/>
              </a:tabLst>
            </a:pPr>
            <a:r>
              <a:rPr lang="nl-NL" sz="2800">
                <a:sym typeface="Symbol"/>
              </a:rPr>
              <a:t>	</a:t>
            </a:r>
            <a:endParaRPr lang="nl-NL" sz="2800"/>
          </a:p>
        </p:txBody>
      </p:sp>
      <p:sp>
        <p:nvSpPr>
          <p:cNvPr id="39" name="Tekstvak 38"/>
          <p:cNvSpPr txBox="1"/>
          <p:nvPr/>
        </p:nvSpPr>
        <p:spPr>
          <a:xfrm>
            <a:off x="-2052736" y="2276872"/>
            <a:ext cx="1872208" cy="1815882"/>
          </a:xfrm>
          <a:prstGeom prst="rect">
            <a:avLst/>
          </a:prstGeom>
          <a:solidFill>
            <a:srgbClr val="32F032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40" name="Afgeronde rechthoek 39"/>
          <p:cNvSpPr/>
          <p:nvPr/>
        </p:nvSpPr>
        <p:spPr>
          <a:xfrm>
            <a:off x="-2700808" y="0"/>
            <a:ext cx="2520280" cy="2160240"/>
          </a:xfrm>
          <a:prstGeom prst="roundRect">
            <a:avLst/>
          </a:prstGeom>
          <a:solidFill>
            <a:srgbClr val="32F0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428381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kstvak 34"/>
          <p:cNvSpPr txBox="1"/>
          <p:nvPr/>
        </p:nvSpPr>
        <p:spPr>
          <a:xfrm>
            <a:off x="395536" y="1268760"/>
            <a:ext cx="882466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nl-NL" sz="2800" b="1" dirty="0"/>
              <a:t>VBV loopschema's</a:t>
            </a:r>
          </a:p>
          <a:p>
            <a:pPr marL="0" lvl="1"/>
            <a:endParaRPr lang="nl-NL" sz="1400" dirty="0"/>
          </a:p>
          <a:p>
            <a:pPr marL="0" lvl="1"/>
            <a:r>
              <a:rPr lang="nl-NL" sz="2800" dirty="0"/>
              <a:t>Er zijn twee VBV bijbels geschreven door Rob Bosman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nl-NL" sz="2800" dirty="0"/>
              <a:t>Voor avonden waarop 8 ronden worden gespeeld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nl-NL" sz="2800" dirty="0"/>
              <a:t>Voor avonden waarop 6 ronden worden gespeeld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nl-NL" sz="2800" dirty="0"/>
              <a:t>In dit schema zit een voorwoord met de uitleg van de schema's</a:t>
            </a:r>
          </a:p>
          <a:p>
            <a:pPr marL="0" lvl="1"/>
            <a:endParaRPr lang="nl-NL" sz="2800" dirty="0"/>
          </a:p>
          <a:p>
            <a:pPr marL="0" lvl="1"/>
            <a:r>
              <a:rPr lang="nl-NL" sz="2800" dirty="0"/>
              <a:t>Het idee is om een minimaal aantal koffers te hoeven gebruiken en het bewegen voor iedereen zo makkelijk mogelijk te maken.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251520" y="26064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</a:rPr>
              <a:t>Loopschema's</a:t>
            </a:r>
          </a:p>
        </p:txBody>
      </p:sp>
      <p:sp>
        <p:nvSpPr>
          <p:cNvPr id="61" name="Tekstvak 60"/>
          <p:cNvSpPr txBox="1"/>
          <p:nvPr/>
        </p:nvSpPr>
        <p:spPr>
          <a:xfrm>
            <a:off x="-2052736" y="4221088"/>
            <a:ext cx="1872208" cy="18158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62" name="Tekstvak 61"/>
          <p:cNvSpPr txBox="1"/>
          <p:nvPr/>
        </p:nvSpPr>
        <p:spPr>
          <a:xfrm>
            <a:off x="-1548680" y="616530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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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endParaRPr lang="nl-NL" sz="2800"/>
          </a:p>
        </p:txBody>
      </p:sp>
      <p:sp>
        <p:nvSpPr>
          <p:cNvPr id="66" name="Tekstvak 65"/>
          <p:cNvSpPr txBox="1"/>
          <p:nvPr/>
        </p:nvSpPr>
        <p:spPr>
          <a:xfrm>
            <a:off x="9324528" y="1124744"/>
            <a:ext cx="2520280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>
                <a:sym typeface="Symbol"/>
              </a:rPr>
              <a:t>Bied 1</a:t>
            </a:r>
          </a:p>
        </p:txBody>
      </p:sp>
      <p:grpSp>
        <p:nvGrpSpPr>
          <p:cNvPr id="2" name="Groep 66"/>
          <p:cNvGrpSpPr/>
          <p:nvPr/>
        </p:nvGrpSpPr>
        <p:grpSpPr>
          <a:xfrm>
            <a:off x="9468000" y="1800000"/>
            <a:ext cx="1296640" cy="1296000"/>
            <a:chOff x="9468000" y="1800000"/>
            <a:chExt cx="1296640" cy="1296000"/>
          </a:xfrm>
        </p:grpSpPr>
        <p:sp>
          <p:nvSpPr>
            <p:cNvPr id="68" name="Tekstvak 67"/>
            <p:cNvSpPr txBox="1"/>
            <p:nvPr/>
          </p:nvSpPr>
          <p:spPr>
            <a:xfrm>
              <a:off x="9900000" y="1800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69" name="Tekstvak 68"/>
            <p:cNvSpPr txBox="1"/>
            <p:nvPr/>
          </p:nvSpPr>
          <p:spPr>
            <a:xfrm>
              <a:off x="946800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70" name="Tekstvak 69"/>
            <p:cNvSpPr txBox="1"/>
            <p:nvPr/>
          </p:nvSpPr>
          <p:spPr>
            <a:xfrm>
              <a:off x="1033264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71" name="Tekstvak 70"/>
            <p:cNvSpPr txBox="1"/>
            <p:nvPr/>
          </p:nvSpPr>
          <p:spPr>
            <a:xfrm>
              <a:off x="9900000" y="2664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72" name="Tekstvak 71"/>
            <p:cNvSpPr txBox="1"/>
            <p:nvPr/>
          </p:nvSpPr>
          <p:spPr>
            <a:xfrm>
              <a:off x="9900592" y="22320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3" name="Groep 72"/>
          <p:cNvGrpSpPr/>
          <p:nvPr/>
        </p:nvGrpSpPr>
        <p:grpSpPr>
          <a:xfrm>
            <a:off x="9468544" y="3717032"/>
            <a:ext cx="1296640" cy="1296000"/>
            <a:chOff x="8280000" y="3069056"/>
            <a:chExt cx="1296640" cy="1296000"/>
          </a:xfrm>
        </p:grpSpPr>
        <p:sp>
          <p:nvSpPr>
            <p:cNvPr id="74" name="Tekstvak 73"/>
            <p:cNvSpPr txBox="1"/>
            <p:nvPr/>
          </p:nvSpPr>
          <p:spPr>
            <a:xfrm>
              <a:off x="8712000" y="3069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75" name="Tekstvak 74"/>
            <p:cNvSpPr txBox="1"/>
            <p:nvPr/>
          </p:nvSpPr>
          <p:spPr>
            <a:xfrm>
              <a:off x="828000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76" name="Tekstvak 75"/>
            <p:cNvSpPr txBox="1"/>
            <p:nvPr/>
          </p:nvSpPr>
          <p:spPr>
            <a:xfrm>
              <a:off x="914464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77" name="Tekstvak 76"/>
            <p:cNvSpPr txBox="1"/>
            <p:nvPr/>
          </p:nvSpPr>
          <p:spPr>
            <a:xfrm>
              <a:off x="8712000" y="3933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78" name="Tekstvak 77"/>
            <p:cNvSpPr txBox="1"/>
            <p:nvPr/>
          </p:nvSpPr>
          <p:spPr>
            <a:xfrm>
              <a:off x="8712592" y="3501056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4" name="Groep 78"/>
          <p:cNvGrpSpPr/>
          <p:nvPr/>
        </p:nvGrpSpPr>
        <p:grpSpPr>
          <a:xfrm>
            <a:off x="10692680" y="2780928"/>
            <a:ext cx="1296640" cy="1296000"/>
            <a:chOff x="7020320" y="4365200"/>
            <a:chExt cx="1296640" cy="1296000"/>
          </a:xfrm>
        </p:grpSpPr>
        <p:sp>
          <p:nvSpPr>
            <p:cNvPr id="80" name="Tekstvak 79"/>
            <p:cNvSpPr txBox="1"/>
            <p:nvPr/>
          </p:nvSpPr>
          <p:spPr>
            <a:xfrm>
              <a:off x="7452320" y="4365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81" name="Tekstvak 80"/>
            <p:cNvSpPr txBox="1"/>
            <p:nvPr/>
          </p:nvSpPr>
          <p:spPr>
            <a:xfrm>
              <a:off x="702032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82" name="Tekstvak 81"/>
            <p:cNvSpPr txBox="1"/>
            <p:nvPr/>
          </p:nvSpPr>
          <p:spPr>
            <a:xfrm>
              <a:off x="788496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3" name="Tekstvak 82"/>
            <p:cNvSpPr txBox="1"/>
            <p:nvPr/>
          </p:nvSpPr>
          <p:spPr>
            <a:xfrm>
              <a:off x="7452320" y="5229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84" name="Tekstvak 83"/>
            <p:cNvSpPr txBox="1"/>
            <p:nvPr/>
          </p:nvSpPr>
          <p:spPr>
            <a:xfrm>
              <a:off x="7452912" y="47972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5" name="Groep 84"/>
          <p:cNvGrpSpPr/>
          <p:nvPr/>
        </p:nvGrpSpPr>
        <p:grpSpPr>
          <a:xfrm>
            <a:off x="10692680" y="4869160"/>
            <a:ext cx="1296640" cy="1296000"/>
            <a:chOff x="8892528" y="5013272"/>
            <a:chExt cx="1296640" cy="1296000"/>
          </a:xfrm>
        </p:grpSpPr>
        <p:sp>
          <p:nvSpPr>
            <p:cNvPr id="86" name="Tekstvak 85"/>
            <p:cNvSpPr txBox="1"/>
            <p:nvPr/>
          </p:nvSpPr>
          <p:spPr>
            <a:xfrm>
              <a:off x="9324528" y="5013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87" name="Tekstvak 86"/>
            <p:cNvSpPr txBox="1"/>
            <p:nvPr/>
          </p:nvSpPr>
          <p:spPr>
            <a:xfrm>
              <a:off x="889252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88" name="Tekstvak 87"/>
            <p:cNvSpPr txBox="1"/>
            <p:nvPr/>
          </p:nvSpPr>
          <p:spPr>
            <a:xfrm>
              <a:off x="975716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9" name="Tekstvak 88"/>
            <p:cNvSpPr txBox="1"/>
            <p:nvPr/>
          </p:nvSpPr>
          <p:spPr>
            <a:xfrm>
              <a:off x="9324528" y="5877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90" name="Tekstvak 89"/>
            <p:cNvSpPr txBox="1"/>
            <p:nvPr/>
          </p:nvSpPr>
          <p:spPr>
            <a:xfrm>
              <a:off x="9325120" y="5445272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sp>
        <p:nvSpPr>
          <p:cNvPr id="36" name="Tekstvak 35"/>
          <p:cNvSpPr txBox="1"/>
          <p:nvPr/>
        </p:nvSpPr>
        <p:spPr>
          <a:xfrm>
            <a:off x="9468544" y="0"/>
            <a:ext cx="2520280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>
                <a:sym typeface="Symbol"/>
              </a:rPr>
              <a:t>Noord	Zuid</a:t>
            </a:r>
          </a:p>
          <a:p>
            <a:pPr>
              <a:tabLst>
                <a:tab pos="450850" algn="ctr"/>
                <a:tab pos="2060575" algn="ctr"/>
              </a:tabLst>
            </a:pPr>
            <a:r>
              <a:rPr lang="nl-NL" sz="2800">
                <a:sym typeface="Symbol"/>
              </a:rPr>
              <a:t>	</a:t>
            </a:r>
            <a:endParaRPr lang="nl-NL" sz="2800"/>
          </a:p>
        </p:txBody>
      </p:sp>
      <p:sp>
        <p:nvSpPr>
          <p:cNvPr id="39" name="Tekstvak 38"/>
          <p:cNvSpPr txBox="1"/>
          <p:nvPr/>
        </p:nvSpPr>
        <p:spPr>
          <a:xfrm>
            <a:off x="-2052736" y="2276872"/>
            <a:ext cx="1872208" cy="1815882"/>
          </a:xfrm>
          <a:prstGeom prst="rect">
            <a:avLst/>
          </a:prstGeom>
          <a:solidFill>
            <a:srgbClr val="32F032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40" name="Afgeronde rechthoek 39"/>
          <p:cNvSpPr/>
          <p:nvPr/>
        </p:nvSpPr>
        <p:spPr>
          <a:xfrm>
            <a:off x="-2700808" y="0"/>
            <a:ext cx="2520280" cy="2160240"/>
          </a:xfrm>
          <a:prstGeom prst="roundRect">
            <a:avLst/>
          </a:prstGeom>
          <a:solidFill>
            <a:srgbClr val="32F0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10290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kstvak 34"/>
          <p:cNvSpPr txBox="1"/>
          <p:nvPr/>
        </p:nvSpPr>
        <p:spPr>
          <a:xfrm>
            <a:off x="395536" y="1268760"/>
            <a:ext cx="882466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nl-NL" sz="2800" b="1" dirty="0"/>
              <a:t>VBV loopschema's</a:t>
            </a:r>
          </a:p>
          <a:p>
            <a:pPr marL="0" lvl="1"/>
            <a:endParaRPr lang="nl-NL" sz="1400" dirty="0"/>
          </a:p>
          <a:p>
            <a:pPr marL="0" lvl="1"/>
            <a:r>
              <a:rPr lang="nl-NL" sz="2800" dirty="0"/>
              <a:t>De schema's zijn als volgt genummerd:</a:t>
            </a:r>
          </a:p>
          <a:p>
            <a:pPr marL="0" lvl="1"/>
            <a:r>
              <a:rPr lang="nl-NL" sz="3600" b="1" dirty="0"/>
              <a:t>R8P16spA[9x] </a:t>
            </a:r>
            <a:r>
              <a:rPr lang="nl-NL" sz="2800" dirty="0"/>
              <a:t>of R6P8 / R8P12C / R6P14[7v]</a:t>
            </a:r>
            <a:endParaRPr lang="nl-NL" sz="3600" dirty="0"/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nl-NL" sz="2800" dirty="0"/>
              <a:t>R8 = een schema voor 8 ronden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nl-NL" sz="2800" dirty="0"/>
              <a:t>P16 = een schema voor 16 paren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nl-NL" sz="2800" dirty="0" err="1"/>
              <a:t>sp</a:t>
            </a:r>
            <a:r>
              <a:rPr lang="nl-NL" sz="2800" dirty="0"/>
              <a:t> = een tussenvoeging voor speciale schema's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nl-NL" sz="2800" dirty="0"/>
              <a:t>Gaat dus altijd samen met een andere lijn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nl-NL" sz="2800" dirty="0"/>
              <a:t>A = bedoeld voor lijn A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nl-NL" sz="2800" dirty="0"/>
              <a:t>[9] = is het aantal tafels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nl-NL" sz="2800" dirty="0"/>
              <a:t>In dit voorbeeld wordt dus een tafel extra gebruikt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nl-NL" sz="2800" dirty="0"/>
              <a:t>x = één van meerdere varianten op hetzelfde schema</a:t>
            </a:r>
          </a:p>
          <a:p>
            <a:pPr marL="0" lvl="1"/>
            <a:r>
              <a:rPr lang="nl-NL" sz="2800" dirty="0"/>
              <a:t>R en P worden altijd gebruikt, de rest indien nodig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251520" y="26064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</a:rPr>
              <a:t>Loopschema's</a:t>
            </a:r>
          </a:p>
        </p:txBody>
      </p:sp>
      <p:sp>
        <p:nvSpPr>
          <p:cNvPr id="61" name="Tekstvak 60"/>
          <p:cNvSpPr txBox="1"/>
          <p:nvPr/>
        </p:nvSpPr>
        <p:spPr>
          <a:xfrm>
            <a:off x="-2052736" y="4221088"/>
            <a:ext cx="1872208" cy="18158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62" name="Tekstvak 61"/>
          <p:cNvSpPr txBox="1"/>
          <p:nvPr/>
        </p:nvSpPr>
        <p:spPr>
          <a:xfrm>
            <a:off x="-1548680" y="616530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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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endParaRPr lang="nl-NL" sz="2800"/>
          </a:p>
        </p:txBody>
      </p:sp>
      <p:sp>
        <p:nvSpPr>
          <p:cNvPr id="66" name="Tekstvak 65"/>
          <p:cNvSpPr txBox="1"/>
          <p:nvPr/>
        </p:nvSpPr>
        <p:spPr>
          <a:xfrm>
            <a:off x="9324528" y="1124744"/>
            <a:ext cx="2520280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>
                <a:sym typeface="Symbol"/>
              </a:rPr>
              <a:t>Bied 1</a:t>
            </a:r>
          </a:p>
        </p:txBody>
      </p:sp>
      <p:grpSp>
        <p:nvGrpSpPr>
          <p:cNvPr id="2" name="Groep 66"/>
          <p:cNvGrpSpPr/>
          <p:nvPr/>
        </p:nvGrpSpPr>
        <p:grpSpPr>
          <a:xfrm>
            <a:off x="9468000" y="1800000"/>
            <a:ext cx="1296640" cy="1296000"/>
            <a:chOff x="9468000" y="1800000"/>
            <a:chExt cx="1296640" cy="1296000"/>
          </a:xfrm>
        </p:grpSpPr>
        <p:sp>
          <p:nvSpPr>
            <p:cNvPr id="68" name="Tekstvak 67"/>
            <p:cNvSpPr txBox="1"/>
            <p:nvPr/>
          </p:nvSpPr>
          <p:spPr>
            <a:xfrm>
              <a:off x="9900000" y="1800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69" name="Tekstvak 68"/>
            <p:cNvSpPr txBox="1"/>
            <p:nvPr/>
          </p:nvSpPr>
          <p:spPr>
            <a:xfrm>
              <a:off x="946800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70" name="Tekstvak 69"/>
            <p:cNvSpPr txBox="1"/>
            <p:nvPr/>
          </p:nvSpPr>
          <p:spPr>
            <a:xfrm>
              <a:off x="1033264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71" name="Tekstvak 70"/>
            <p:cNvSpPr txBox="1"/>
            <p:nvPr/>
          </p:nvSpPr>
          <p:spPr>
            <a:xfrm>
              <a:off x="9900000" y="2664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72" name="Tekstvak 71"/>
            <p:cNvSpPr txBox="1"/>
            <p:nvPr/>
          </p:nvSpPr>
          <p:spPr>
            <a:xfrm>
              <a:off x="9900592" y="22320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3" name="Groep 72"/>
          <p:cNvGrpSpPr/>
          <p:nvPr/>
        </p:nvGrpSpPr>
        <p:grpSpPr>
          <a:xfrm>
            <a:off x="9468544" y="3717032"/>
            <a:ext cx="1296640" cy="1296000"/>
            <a:chOff x="8280000" y="3069056"/>
            <a:chExt cx="1296640" cy="1296000"/>
          </a:xfrm>
        </p:grpSpPr>
        <p:sp>
          <p:nvSpPr>
            <p:cNvPr id="74" name="Tekstvak 73"/>
            <p:cNvSpPr txBox="1"/>
            <p:nvPr/>
          </p:nvSpPr>
          <p:spPr>
            <a:xfrm>
              <a:off x="8712000" y="3069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75" name="Tekstvak 74"/>
            <p:cNvSpPr txBox="1"/>
            <p:nvPr/>
          </p:nvSpPr>
          <p:spPr>
            <a:xfrm>
              <a:off x="828000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76" name="Tekstvak 75"/>
            <p:cNvSpPr txBox="1"/>
            <p:nvPr/>
          </p:nvSpPr>
          <p:spPr>
            <a:xfrm>
              <a:off x="914464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77" name="Tekstvak 76"/>
            <p:cNvSpPr txBox="1"/>
            <p:nvPr/>
          </p:nvSpPr>
          <p:spPr>
            <a:xfrm>
              <a:off x="8712000" y="3933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78" name="Tekstvak 77"/>
            <p:cNvSpPr txBox="1"/>
            <p:nvPr/>
          </p:nvSpPr>
          <p:spPr>
            <a:xfrm>
              <a:off x="8712592" y="3501056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4" name="Groep 78"/>
          <p:cNvGrpSpPr/>
          <p:nvPr/>
        </p:nvGrpSpPr>
        <p:grpSpPr>
          <a:xfrm>
            <a:off x="10692680" y="2780928"/>
            <a:ext cx="1296640" cy="1296000"/>
            <a:chOff x="7020320" y="4365200"/>
            <a:chExt cx="1296640" cy="1296000"/>
          </a:xfrm>
        </p:grpSpPr>
        <p:sp>
          <p:nvSpPr>
            <p:cNvPr id="80" name="Tekstvak 79"/>
            <p:cNvSpPr txBox="1"/>
            <p:nvPr/>
          </p:nvSpPr>
          <p:spPr>
            <a:xfrm>
              <a:off x="7452320" y="4365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81" name="Tekstvak 80"/>
            <p:cNvSpPr txBox="1"/>
            <p:nvPr/>
          </p:nvSpPr>
          <p:spPr>
            <a:xfrm>
              <a:off x="702032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82" name="Tekstvak 81"/>
            <p:cNvSpPr txBox="1"/>
            <p:nvPr/>
          </p:nvSpPr>
          <p:spPr>
            <a:xfrm>
              <a:off x="788496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3" name="Tekstvak 82"/>
            <p:cNvSpPr txBox="1"/>
            <p:nvPr/>
          </p:nvSpPr>
          <p:spPr>
            <a:xfrm>
              <a:off x="7452320" y="5229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84" name="Tekstvak 83"/>
            <p:cNvSpPr txBox="1"/>
            <p:nvPr/>
          </p:nvSpPr>
          <p:spPr>
            <a:xfrm>
              <a:off x="7452912" y="47972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5" name="Groep 84"/>
          <p:cNvGrpSpPr/>
          <p:nvPr/>
        </p:nvGrpSpPr>
        <p:grpSpPr>
          <a:xfrm>
            <a:off x="10692680" y="4869160"/>
            <a:ext cx="1296640" cy="1296000"/>
            <a:chOff x="8892528" y="5013272"/>
            <a:chExt cx="1296640" cy="1296000"/>
          </a:xfrm>
        </p:grpSpPr>
        <p:sp>
          <p:nvSpPr>
            <p:cNvPr id="86" name="Tekstvak 85"/>
            <p:cNvSpPr txBox="1"/>
            <p:nvPr/>
          </p:nvSpPr>
          <p:spPr>
            <a:xfrm>
              <a:off x="9324528" y="5013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87" name="Tekstvak 86"/>
            <p:cNvSpPr txBox="1"/>
            <p:nvPr/>
          </p:nvSpPr>
          <p:spPr>
            <a:xfrm>
              <a:off x="889252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88" name="Tekstvak 87"/>
            <p:cNvSpPr txBox="1"/>
            <p:nvPr/>
          </p:nvSpPr>
          <p:spPr>
            <a:xfrm>
              <a:off x="975716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9" name="Tekstvak 88"/>
            <p:cNvSpPr txBox="1"/>
            <p:nvPr/>
          </p:nvSpPr>
          <p:spPr>
            <a:xfrm>
              <a:off x="9324528" y="5877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90" name="Tekstvak 89"/>
            <p:cNvSpPr txBox="1"/>
            <p:nvPr/>
          </p:nvSpPr>
          <p:spPr>
            <a:xfrm>
              <a:off x="9325120" y="5445272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sp>
        <p:nvSpPr>
          <p:cNvPr id="36" name="Tekstvak 35"/>
          <p:cNvSpPr txBox="1"/>
          <p:nvPr/>
        </p:nvSpPr>
        <p:spPr>
          <a:xfrm>
            <a:off x="9468544" y="0"/>
            <a:ext cx="2520280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>
                <a:sym typeface="Symbol"/>
              </a:rPr>
              <a:t>Noord	Zuid</a:t>
            </a:r>
          </a:p>
          <a:p>
            <a:pPr>
              <a:tabLst>
                <a:tab pos="450850" algn="ctr"/>
                <a:tab pos="2060575" algn="ctr"/>
              </a:tabLst>
            </a:pPr>
            <a:r>
              <a:rPr lang="nl-NL" sz="2800">
                <a:sym typeface="Symbol"/>
              </a:rPr>
              <a:t>	</a:t>
            </a:r>
            <a:endParaRPr lang="nl-NL" sz="2800"/>
          </a:p>
        </p:txBody>
      </p:sp>
      <p:sp>
        <p:nvSpPr>
          <p:cNvPr id="39" name="Tekstvak 38"/>
          <p:cNvSpPr txBox="1"/>
          <p:nvPr/>
        </p:nvSpPr>
        <p:spPr>
          <a:xfrm>
            <a:off x="-2052736" y="2276872"/>
            <a:ext cx="1872208" cy="1815882"/>
          </a:xfrm>
          <a:prstGeom prst="rect">
            <a:avLst/>
          </a:prstGeom>
          <a:solidFill>
            <a:srgbClr val="32F032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40" name="Afgeronde rechthoek 39"/>
          <p:cNvSpPr/>
          <p:nvPr/>
        </p:nvSpPr>
        <p:spPr>
          <a:xfrm>
            <a:off x="-2700808" y="0"/>
            <a:ext cx="2520280" cy="2160240"/>
          </a:xfrm>
          <a:prstGeom prst="roundRect">
            <a:avLst/>
          </a:prstGeom>
          <a:solidFill>
            <a:srgbClr val="32F0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19818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kstvak 34"/>
          <p:cNvSpPr txBox="1"/>
          <p:nvPr/>
        </p:nvSpPr>
        <p:spPr>
          <a:xfrm>
            <a:off x="395536" y="1268760"/>
            <a:ext cx="882466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nl-NL" sz="2800" b="1" dirty="0"/>
              <a:t>Makkelijk voorbeeld om mee te beginnen</a:t>
            </a:r>
          </a:p>
          <a:p>
            <a:pPr marL="0" lvl="1"/>
            <a:endParaRPr lang="nl-NL" sz="1400" dirty="0"/>
          </a:p>
          <a:p>
            <a:pPr marL="0" lvl="1"/>
            <a:endParaRPr lang="nl-NL" sz="2800" dirty="0"/>
          </a:p>
          <a:p>
            <a:pPr marL="0" lvl="1"/>
            <a:endParaRPr lang="nl-NL" sz="2800" dirty="0"/>
          </a:p>
          <a:p>
            <a:pPr marL="0" lvl="1"/>
            <a:endParaRPr lang="nl-NL" sz="2800" dirty="0"/>
          </a:p>
          <a:p>
            <a:pPr marL="0" lvl="1"/>
            <a:endParaRPr lang="nl-NL" sz="2800" dirty="0"/>
          </a:p>
          <a:p>
            <a:pPr marL="0" lvl="1"/>
            <a:endParaRPr lang="nl-NL" sz="2800" dirty="0"/>
          </a:p>
          <a:p>
            <a:pPr marL="0" lvl="1"/>
            <a:endParaRPr lang="nl-NL" sz="2800" dirty="0"/>
          </a:p>
          <a:p>
            <a:pPr marL="0" lvl="1"/>
            <a:endParaRPr lang="nl-NL" sz="2800" dirty="0"/>
          </a:p>
          <a:p>
            <a:pPr marL="0" lvl="1"/>
            <a:endParaRPr lang="nl-NL" sz="2800" dirty="0"/>
          </a:p>
          <a:p>
            <a:pPr marL="0" lvl="1"/>
            <a:endParaRPr lang="nl-NL" sz="2400" dirty="0"/>
          </a:p>
          <a:p>
            <a:pPr marL="0" lvl="1"/>
            <a:endParaRPr lang="nl-NL" sz="1400" dirty="0"/>
          </a:p>
          <a:p>
            <a:pPr marL="0" lvl="1"/>
            <a:r>
              <a:rPr lang="nl-NL" sz="2800" dirty="0"/>
              <a:t>Een tafel minder maar een raar reizend spel.</a:t>
            </a:r>
          </a:p>
          <a:p>
            <a:pPr marL="0" lvl="1"/>
            <a:r>
              <a:rPr lang="nl-NL" sz="2800" dirty="0"/>
              <a:t>Wat is belangrijker? Ruimte of gemak?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251520" y="26064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</a:rPr>
              <a:t>Loopschema's</a:t>
            </a:r>
          </a:p>
        </p:txBody>
      </p:sp>
      <p:sp>
        <p:nvSpPr>
          <p:cNvPr id="61" name="Tekstvak 60"/>
          <p:cNvSpPr txBox="1"/>
          <p:nvPr/>
        </p:nvSpPr>
        <p:spPr>
          <a:xfrm>
            <a:off x="-2052736" y="4221088"/>
            <a:ext cx="1872208" cy="18158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62" name="Tekstvak 61"/>
          <p:cNvSpPr txBox="1"/>
          <p:nvPr/>
        </p:nvSpPr>
        <p:spPr>
          <a:xfrm>
            <a:off x="-1548680" y="616530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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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endParaRPr lang="nl-NL" sz="2800"/>
          </a:p>
        </p:txBody>
      </p:sp>
      <p:sp>
        <p:nvSpPr>
          <p:cNvPr id="66" name="Tekstvak 65"/>
          <p:cNvSpPr txBox="1"/>
          <p:nvPr/>
        </p:nvSpPr>
        <p:spPr>
          <a:xfrm>
            <a:off x="9324528" y="1124744"/>
            <a:ext cx="2520280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>
                <a:sym typeface="Symbol"/>
              </a:rPr>
              <a:t>Bied 1</a:t>
            </a:r>
          </a:p>
        </p:txBody>
      </p:sp>
      <p:grpSp>
        <p:nvGrpSpPr>
          <p:cNvPr id="2" name="Groep 66"/>
          <p:cNvGrpSpPr/>
          <p:nvPr/>
        </p:nvGrpSpPr>
        <p:grpSpPr>
          <a:xfrm>
            <a:off x="9468000" y="1800000"/>
            <a:ext cx="1296640" cy="1296000"/>
            <a:chOff x="9468000" y="1800000"/>
            <a:chExt cx="1296640" cy="1296000"/>
          </a:xfrm>
        </p:grpSpPr>
        <p:sp>
          <p:nvSpPr>
            <p:cNvPr id="68" name="Tekstvak 67"/>
            <p:cNvSpPr txBox="1"/>
            <p:nvPr/>
          </p:nvSpPr>
          <p:spPr>
            <a:xfrm>
              <a:off x="9900000" y="1800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69" name="Tekstvak 68"/>
            <p:cNvSpPr txBox="1"/>
            <p:nvPr/>
          </p:nvSpPr>
          <p:spPr>
            <a:xfrm>
              <a:off x="946800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70" name="Tekstvak 69"/>
            <p:cNvSpPr txBox="1"/>
            <p:nvPr/>
          </p:nvSpPr>
          <p:spPr>
            <a:xfrm>
              <a:off x="1033264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71" name="Tekstvak 70"/>
            <p:cNvSpPr txBox="1"/>
            <p:nvPr/>
          </p:nvSpPr>
          <p:spPr>
            <a:xfrm>
              <a:off x="9900000" y="2664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72" name="Tekstvak 71"/>
            <p:cNvSpPr txBox="1"/>
            <p:nvPr/>
          </p:nvSpPr>
          <p:spPr>
            <a:xfrm>
              <a:off x="9900592" y="22320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3" name="Groep 72"/>
          <p:cNvGrpSpPr/>
          <p:nvPr/>
        </p:nvGrpSpPr>
        <p:grpSpPr>
          <a:xfrm>
            <a:off x="9468544" y="3717032"/>
            <a:ext cx="1296640" cy="1296000"/>
            <a:chOff x="8280000" y="3069056"/>
            <a:chExt cx="1296640" cy="1296000"/>
          </a:xfrm>
        </p:grpSpPr>
        <p:sp>
          <p:nvSpPr>
            <p:cNvPr id="74" name="Tekstvak 73"/>
            <p:cNvSpPr txBox="1"/>
            <p:nvPr/>
          </p:nvSpPr>
          <p:spPr>
            <a:xfrm>
              <a:off x="8712000" y="3069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75" name="Tekstvak 74"/>
            <p:cNvSpPr txBox="1"/>
            <p:nvPr/>
          </p:nvSpPr>
          <p:spPr>
            <a:xfrm>
              <a:off x="828000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76" name="Tekstvak 75"/>
            <p:cNvSpPr txBox="1"/>
            <p:nvPr/>
          </p:nvSpPr>
          <p:spPr>
            <a:xfrm>
              <a:off x="914464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77" name="Tekstvak 76"/>
            <p:cNvSpPr txBox="1"/>
            <p:nvPr/>
          </p:nvSpPr>
          <p:spPr>
            <a:xfrm>
              <a:off x="8712000" y="3933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78" name="Tekstvak 77"/>
            <p:cNvSpPr txBox="1"/>
            <p:nvPr/>
          </p:nvSpPr>
          <p:spPr>
            <a:xfrm>
              <a:off x="8712592" y="3501056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4" name="Groep 78"/>
          <p:cNvGrpSpPr/>
          <p:nvPr/>
        </p:nvGrpSpPr>
        <p:grpSpPr>
          <a:xfrm>
            <a:off x="10692680" y="2780928"/>
            <a:ext cx="1296640" cy="1296000"/>
            <a:chOff x="7020320" y="4365200"/>
            <a:chExt cx="1296640" cy="1296000"/>
          </a:xfrm>
        </p:grpSpPr>
        <p:sp>
          <p:nvSpPr>
            <p:cNvPr id="80" name="Tekstvak 79"/>
            <p:cNvSpPr txBox="1"/>
            <p:nvPr/>
          </p:nvSpPr>
          <p:spPr>
            <a:xfrm>
              <a:off x="7452320" y="4365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81" name="Tekstvak 80"/>
            <p:cNvSpPr txBox="1"/>
            <p:nvPr/>
          </p:nvSpPr>
          <p:spPr>
            <a:xfrm>
              <a:off x="702032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82" name="Tekstvak 81"/>
            <p:cNvSpPr txBox="1"/>
            <p:nvPr/>
          </p:nvSpPr>
          <p:spPr>
            <a:xfrm>
              <a:off x="788496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3" name="Tekstvak 82"/>
            <p:cNvSpPr txBox="1"/>
            <p:nvPr/>
          </p:nvSpPr>
          <p:spPr>
            <a:xfrm>
              <a:off x="7452320" y="5229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84" name="Tekstvak 83"/>
            <p:cNvSpPr txBox="1"/>
            <p:nvPr/>
          </p:nvSpPr>
          <p:spPr>
            <a:xfrm>
              <a:off x="7452912" y="47972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5" name="Groep 84"/>
          <p:cNvGrpSpPr/>
          <p:nvPr/>
        </p:nvGrpSpPr>
        <p:grpSpPr>
          <a:xfrm>
            <a:off x="10692680" y="4869160"/>
            <a:ext cx="1296640" cy="1296000"/>
            <a:chOff x="8892528" y="5013272"/>
            <a:chExt cx="1296640" cy="1296000"/>
          </a:xfrm>
        </p:grpSpPr>
        <p:sp>
          <p:nvSpPr>
            <p:cNvPr id="86" name="Tekstvak 85"/>
            <p:cNvSpPr txBox="1"/>
            <p:nvPr/>
          </p:nvSpPr>
          <p:spPr>
            <a:xfrm>
              <a:off x="9324528" y="5013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87" name="Tekstvak 86"/>
            <p:cNvSpPr txBox="1"/>
            <p:nvPr/>
          </p:nvSpPr>
          <p:spPr>
            <a:xfrm>
              <a:off x="889252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88" name="Tekstvak 87"/>
            <p:cNvSpPr txBox="1"/>
            <p:nvPr/>
          </p:nvSpPr>
          <p:spPr>
            <a:xfrm>
              <a:off x="975716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9" name="Tekstvak 88"/>
            <p:cNvSpPr txBox="1"/>
            <p:nvPr/>
          </p:nvSpPr>
          <p:spPr>
            <a:xfrm>
              <a:off x="9324528" y="5877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90" name="Tekstvak 89"/>
            <p:cNvSpPr txBox="1"/>
            <p:nvPr/>
          </p:nvSpPr>
          <p:spPr>
            <a:xfrm>
              <a:off x="9325120" y="5445272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sp>
        <p:nvSpPr>
          <p:cNvPr id="36" name="Tekstvak 35"/>
          <p:cNvSpPr txBox="1"/>
          <p:nvPr/>
        </p:nvSpPr>
        <p:spPr>
          <a:xfrm>
            <a:off x="9468544" y="0"/>
            <a:ext cx="2520280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>
                <a:sym typeface="Symbol"/>
              </a:rPr>
              <a:t>Noord	Zuid</a:t>
            </a:r>
          </a:p>
          <a:p>
            <a:pPr>
              <a:tabLst>
                <a:tab pos="450850" algn="ctr"/>
                <a:tab pos="2060575" algn="ctr"/>
              </a:tabLst>
            </a:pPr>
            <a:r>
              <a:rPr lang="nl-NL" sz="2800">
                <a:sym typeface="Symbol"/>
              </a:rPr>
              <a:t>	</a:t>
            </a:r>
            <a:endParaRPr lang="nl-NL" sz="2800"/>
          </a:p>
        </p:txBody>
      </p:sp>
      <p:sp>
        <p:nvSpPr>
          <p:cNvPr id="39" name="Tekstvak 38"/>
          <p:cNvSpPr txBox="1"/>
          <p:nvPr/>
        </p:nvSpPr>
        <p:spPr>
          <a:xfrm>
            <a:off x="-2052736" y="2276872"/>
            <a:ext cx="1872208" cy="1815882"/>
          </a:xfrm>
          <a:prstGeom prst="rect">
            <a:avLst/>
          </a:prstGeom>
          <a:solidFill>
            <a:srgbClr val="32F032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40" name="Afgeronde rechthoek 39"/>
          <p:cNvSpPr/>
          <p:nvPr/>
        </p:nvSpPr>
        <p:spPr>
          <a:xfrm>
            <a:off x="-2700808" y="0"/>
            <a:ext cx="2520280" cy="2160240"/>
          </a:xfrm>
          <a:prstGeom prst="roundRect">
            <a:avLst/>
          </a:prstGeom>
          <a:solidFill>
            <a:srgbClr val="32F0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280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E0DEC34-BF98-A862-1090-BB002624B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96" y="1800000"/>
            <a:ext cx="6139803" cy="1985083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B36E562-5599-4A14-6C28-9C52A68C5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96" y="3919007"/>
            <a:ext cx="7025628" cy="198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1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kstvak 34"/>
          <p:cNvSpPr txBox="1"/>
          <p:nvPr/>
        </p:nvSpPr>
        <p:spPr>
          <a:xfrm>
            <a:off x="395536" y="1268760"/>
            <a:ext cx="882466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nl-NL" sz="2800" b="1" dirty="0"/>
              <a:t>Een tweede set nodig</a:t>
            </a:r>
          </a:p>
          <a:p>
            <a:pPr marL="0" lvl="1"/>
            <a:endParaRPr lang="nl-NL" sz="1400" dirty="0"/>
          </a:p>
          <a:p>
            <a:pPr marL="0" lvl="1"/>
            <a:endParaRPr lang="nl-NL" sz="2800" dirty="0"/>
          </a:p>
          <a:p>
            <a:pPr marL="0" lvl="1"/>
            <a:endParaRPr lang="nl-NL" sz="2800" dirty="0"/>
          </a:p>
          <a:p>
            <a:pPr marL="0" lvl="1"/>
            <a:endParaRPr lang="nl-NL" sz="2800" dirty="0"/>
          </a:p>
          <a:p>
            <a:pPr marL="0" lvl="1"/>
            <a:endParaRPr lang="nl-NL" sz="2800" dirty="0"/>
          </a:p>
          <a:p>
            <a:pPr marL="0" lvl="1"/>
            <a:endParaRPr lang="nl-NL" sz="2800" dirty="0"/>
          </a:p>
          <a:p>
            <a:pPr marL="0" lvl="1"/>
            <a:r>
              <a:rPr lang="nl-NL" sz="2800" dirty="0"/>
              <a:t>Er is mooi met kleuren aangegeven wat er bijzonder is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nl-NL" sz="2800" dirty="0"/>
              <a:t>De spellen gaan steeds 1 tafel omlaag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nl-NL" sz="2800" dirty="0"/>
              <a:t>Tafel 4 (rode kolom) heeft steeds 2 sets op tafel en </a:t>
            </a:r>
            <a:r>
              <a:rPr lang="nl-NL" sz="2800" dirty="0" err="1"/>
              <a:t>oet</a:t>
            </a:r>
            <a:r>
              <a:rPr lang="nl-NL" sz="2800" dirty="0"/>
              <a:t> dus wel de goede kiezen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nl-NL" sz="2800" dirty="0"/>
              <a:t>Tafel 8 (blauwe kolom) speelt gelijktijdig dezelfde spellen als tafel 1 en gebruikt dus een eigen set </a:t>
            </a:r>
            <a:r>
              <a:rPr lang="nl-NL" sz="2000" i="1" dirty="0"/>
              <a:t>(of leent bij tafel 1)</a:t>
            </a:r>
            <a:endParaRPr lang="nl-NL" sz="2800" i="1" dirty="0"/>
          </a:p>
        </p:txBody>
      </p:sp>
      <p:sp>
        <p:nvSpPr>
          <p:cNvPr id="59" name="Tekstvak 58"/>
          <p:cNvSpPr txBox="1"/>
          <p:nvPr/>
        </p:nvSpPr>
        <p:spPr>
          <a:xfrm>
            <a:off x="251520" y="26064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</a:rPr>
              <a:t>Loopschema's</a:t>
            </a:r>
          </a:p>
        </p:txBody>
      </p:sp>
      <p:sp>
        <p:nvSpPr>
          <p:cNvPr id="61" name="Tekstvak 60"/>
          <p:cNvSpPr txBox="1"/>
          <p:nvPr/>
        </p:nvSpPr>
        <p:spPr>
          <a:xfrm>
            <a:off x="-2052736" y="4221088"/>
            <a:ext cx="1872208" cy="18158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62" name="Tekstvak 61"/>
          <p:cNvSpPr txBox="1"/>
          <p:nvPr/>
        </p:nvSpPr>
        <p:spPr>
          <a:xfrm>
            <a:off x="-1548680" y="616530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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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endParaRPr lang="nl-NL" sz="2800"/>
          </a:p>
        </p:txBody>
      </p:sp>
      <p:sp>
        <p:nvSpPr>
          <p:cNvPr id="66" name="Tekstvak 65"/>
          <p:cNvSpPr txBox="1"/>
          <p:nvPr/>
        </p:nvSpPr>
        <p:spPr>
          <a:xfrm>
            <a:off x="9324528" y="1124744"/>
            <a:ext cx="2520280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>
                <a:sym typeface="Symbol"/>
              </a:rPr>
              <a:t>Bied 1</a:t>
            </a:r>
          </a:p>
        </p:txBody>
      </p:sp>
      <p:grpSp>
        <p:nvGrpSpPr>
          <p:cNvPr id="2" name="Groep 66"/>
          <p:cNvGrpSpPr/>
          <p:nvPr/>
        </p:nvGrpSpPr>
        <p:grpSpPr>
          <a:xfrm>
            <a:off x="9468000" y="1800000"/>
            <a:ext cx="1296640" cy="1296000"/>
            <a:chOff x="9468000" y="1800000"/>
            <a:chExt cx="1296640" cy="1296000"/>
          </a:xfrm>
        </p:grpSpPr>
        <p:sp>
          <p:nvSpPr>
            <p:cNvPr id="68" name="Tekstvak 67"/>
            <p:cNvSpPr txBox="1"/>
            <p:nvPr/>
          </p:nvSpPr>
          <p:spPr>
            <a:xfrm>
              <a:off x="9900000" y="1800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69" name="Tekstvak 68"/>
            <p:cNvSpPr txBox="1"/>
            <p:nvPr/>
          </p:nvSpPr>
          <p:spPr>
            <a:xfrm>
              <a:off x="946800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70" name="Tekstvak 69"/>
            <p:cNvSpPr txBox="1"/>
            <p:nvPr/>
          </p:nvSpPr>
          <p:spPr>
            <a:xfrm>
              <a:off x="1033264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71" name="Tekstvak 70"/>
            <p:cNvSpPr txBox="1"/>
            <p:nvPr/>
          </p:nvSpPr>
          <p:spPr>
            <a:xfrm>
              <a:off x="9900000" y="2664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72" name="Tekstvak 71"/>
            <p:cNvSpPr txBox="1"/>
            <p:nvPr/>
          </p:nvSpPr>
          <p:spPr>
            <a:xfrm>
              <a:off x="9900592" y="22320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3" name="Groep 72"/>
          <p:cNvGrpSpPr/>
          <p:nvPr/>
        </p:nvGrpSpPr>
        <p:grpSpPr>
          <a:xfrm>
            <a:off x="9468544" y="3717032"/>
            <a:ext cx="1296640" cy="1296000"/>
            <a:chOff x="8280000" y="3069056"/>
            <a:chExt cx="1296640" cy="1296000"/>
          </a:xfrm>
        </p:grpSpPr>
        <p:sp>
          <p:nvSpPr>
            <p:cNvPr id="74" name="Tekstvak 73"/>
            <p:cNvSpPr txBox="1"/>
            <p:nvPr/>
          </p:nvSpPr>
          <p:spPr>
            <a:xfrm>
              <a:off x="8712000" y="3069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75" name="Tekstvak 74"/>
            <p:cNvSpPr txBox="1"/>
            <p:nvPr/>
          </p:nvSpPr>
          <p:spPr>
            <a:xfrm>
              <a:off x="828000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76" name="Tekstvak 75"/>
            <p:cNvSpPr txBox="1"/>
            <p:nvPr/>
          </p:nvSpPr>
          <p:spPr>
            <a:xfrm>
              <a:off x="914464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77" name="Tekstvak 76"/>
            <p:cNvSpPr txBox="1"/>
            <p:nvPr/>
          </p:nvSpPr>
          <p:spPr>
            <a:xfrm>
              <a:off x="8712000" y="3933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78" name="Tekstvak 77"/>
            <p:cNvSpPr txBox="1"/>
            <p:nvPr/>
          </p:nvSpPr>
          <p:spPr>
            <a:xfrm>
              <a:off x="8712592" y="3501056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4" name="Groep 78"/>
          <p:cNvGrpSpPr/>
          <p:nvPr/>
        </p:nvGrpSpPr>
        <p:grpSpPr>
          <a:xfrm>
            <a:off x="10692680" y="2780928"/>
            <a:ext cx="1296640" cy="1296000"/>
            <a:chOff x="7020320" y="4365200"/>
            <a:chExt cx="1296640" cy="1296000"/>
          </a:xfrm>
        </p:grpSpPr>
        <p:sp>
          <p:nvSpPr>
            <p:cNvPr id="80" name="Tekstvak 79"/>
            <p:cNvSpPr txBox="1"/>
            <p:nvPr/>
          </p:nvSpPr>
          <p:spPr>
            <a:xfrm>
              <a:off x="7452320" y="4365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81" name="Tekstvak 80"/>
            <p:cNvSpPr txBox="1"/>
            <p:nvPr/>
          </p:nvSpPr>
          <p:spPr>
            <a:xfrm>
              <a:off x="702032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82" name="Tekstvak 81"/>
            <p:cNvSpPr txBox="1"/>
            <p:nvPr/>
          </p:nvSpPr>
          <p:spPr>
            <a:xfrm>
              <a:off x="788496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3" name="Tekstvak 82"/>
            <p:cNvSpPr txBox="1"/>
            <p:nvPr/>
          </p:nvSpPr>
          <p:spPr>
            <a:xfrm>
              <a:off x="7452320" y="5229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84" name="Tekstvak 83"/>
            <p:cNvSpPr txBox="1"/>
            <p:nvPr/>
          </p:nvSpPr>
          <p:spPr>
            <a:xfrm>
              <a:off x="7452912" y="47972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5" name="Groep 84"/>
          <p:cNvGrpSpPr/>
          <p:nvPr/>
        </p:nvGrpSpPr>
        <p:grpSpPr>
          <a:xfrm>
            <a:off x="10692680" y="4869160"/>
            <a:ext cx="1296640" cy="1296000"/>
            <a:chOff x="8892528" y="5013272"/>
            <a:chExt cx="1296640" cy="1296000"/>
          </a:xfrm>
        </p:grpSpPr>
        <p:sp>
          <p:nvSpPr>
            <p:cNvPr id="86" name="Tekstvak 85"/>
            <p:cNvSpPr txBox="1"/>
            <p:nvPr/>
          </p:nvSpPr>
          <p:spPr>
            <a:xfrm>
              <a:off x="9324528" y="5013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87" name="Tekstvak 86"/>
            <p:cNvSpPr txBox="1"/>
            <p:nvPr/>
          </p:nvSpPr>
          <p:spPr>
            <a:xfrm>
              <a:off x="889252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88" name="Tekstvak 87"/>
            <p:cNvSpPr txBox="1"/>
            <p:nvPr/>
          </p:nvSpPr>
          <p:spPr>
            <a:xfrm>
              <a:off x="975716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9" name="Tekstvak 88"/>
            <p:cNvSpPr txBox="1"/>
            <p:nvPr/>
          </p:nvSpPr>
          <p:spPr>
            <a:xfrm>
              <a:off x="9324528" y="5877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90" name="Tekstvak 89"/>
            <p:cNvSpPr txBox="1"/>
            <p:nvPr/>
          </p:nvSpPr>
          <p:spPr>
            <a:xfrm>
              <a:off x="9325120" y="5445272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sp>
        <p:nvSpPr>
          <p:cNvPr id="36" name="Tekstvak 35"/>
          <p:cNvSpPr txBox="1"/>
          <p:nvPr/>
        </p:nvSpPr>
        <p:spPr>
          <a:xfrm>
            <a:off x="9468544" y="0"/>
            <a:ext cx="2520280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>
                <a:sym typeface="Symbol"/>
              </a:rPr>
              <a:t>Noord	Zuid</a:t>
            </a:r>
          </a:p>
          <a:p>
            <a:pPr>
              <a:tabLst>
                <a:tab pos="450850" algn="ctr"/>
                <a:tab pos="2060575" algn="ctr"/>
              </a:tabLst>
            </a:pPr>
            <a:r>
              <a:rPr lang="nl-NL" sz="2800">
                <a:sym typeface="Symbol"/>
              </a:rPr>
              <a:t>	</a:t>
            </a:r>
            <a:endParaRPr lang="nl-NL" sz="2800"/>
          </a:p>
        </p:txBody>
      </p:sp>
      <p:sp>
        <p:nvSpPr>
          <p:cNvPr id="39" name="Tekstvak 38"/>
          <p:cNvSpPr txBox="1"/>
          <p:nvPr/>
        </p:nvSpPr>
        <p:spPr>
          <a:xfrm>
            <a:off x="-2052736" y="2276872"/>
            <a:ext cx="1872208" cy="1815882"/>
          </a:xfrm>
          <a:prstGeom prst="rect">
            <a:avLst/>
          </a:prstGeom>
          <a:solidFill>
            <a:srgbClr val="32F032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40" name="Afgeronde rechthoek 39"/>
          <p:cNvSpPr/>
          <p:nvPr/>
        </p:nvSpPr>
        <p:spPr>
          <a:xfrm>
            <a:off x="-2700808" y="0"/>
            <a:ext cx="2520280" cy="2160240"/>
          </a:xfrm>
          <a:prstGeom prst="roundRect">
            <a:avLst/>
          </a:prstGeom>
          <a:solidFill>
            <a:srgbClr val="32F0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280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09C299B-777C-FA37-FF5E-54B0F3131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32" y="1797102"/>
            <a:ext cx="8281088" cy="234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0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kstvak 34"/>
          <p:cNvSpPr txBox="1"/>
          <p:nvPr/>
        </p:nvSpPr>
        <p:spPr>
          <a:xfrm>
            <a:off x="395536" y="1268760"/>
            <a:ext cx="882466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nl-NL" sz="2800" b="1" dirty="0"/>
              <a:t>Een tweede set nodig</a:t>
            </a:r>
          </a:p>
          <a:p>
            <a:pPr marL="0" lvl="1"/>
            <a:endParaRPr lang="nl-NL" sz="1400" dirty="0"/>
          </a:p>
          <a:p>
            <a:pPr marL="0" lvl="1"/>
            <a:endParaRPr lang="nl-NL" sz="2800" dirty="0"/>
          </a:p>
          <a:p>
            <a:pPr marL="0" lvl="1"/>
            <a:endParaRPr lang="nl-NL" sz="2800" dirty="0"/>
          </a:p>
          <a:p>
            <a:pPr marL="0" lvl="1"/>
            <a:endParaRPr lang="nl-NL" sz="2800" dirty="0"/>
          </a:p>
          <a:p>
            <a:pPr marL="0" lvl="1"/>
            <a:endParaRPr lang="nl-NL" sz="2800" dirty="0"/>
          </a:p>
          <a:p>
            <a:pPr marL="0" lvl="1"/>
            <a:endParaRPr lang="nl-NL" sz="2800" dirty="0"/>
          </a:p>
          <a:p>
            <a:pPr marL="0" lvl="1"/>
            <a:r>
              <a:rPr lang="nl-NL" sz="2800" dirty="0"/>
              <a:t>Je herkent hier mooi de oorsprong van de Mitchell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nl-NL" sz="2800" dirty="0"/>
              <a:t>De oneven paren zitten vast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nl-NL" sz="2800" dirty="0"/>
              <a:t>De spellen gaan omlaag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251520" y="26064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</a:rPr>
              <a:t>Loopschema's</a:t>
            </a:r>
          </a:p>
        </p:txBody>
      </p:sp>
      <p:sp>
        <p:nvSpPr>
          <p:cNvPr id="61" name="Tekstvak 60"/>
          <p:cNvSpPr txBox="1"/>
          <p:nvPr/>
        </p:nvSpPr>
        <p:spPr>
          <a:xfrm>
            <a:off x="-2052736" y="4221088"/>
            <a:ext cx="1872208" cy="18158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62" name="Tekstvak 61"/>
          <p:cNvSpPr txBox="1"/>
          <p:nvPr/>
        </p:nvSpPr>
        <p:spPr>
          <a:xfrm>
            <a:off x="-1548680" y="616530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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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endParaRPr lang="nl-NL" sz="2800"/>
          </a:p>
        </p:txBody>
      </p:sp>
      <p:sp>
        <p:nvSpPr>
          <p:cNvPr id="66" name="Tekstvak 65"/>
          <p:cNvSpPr txBox="1"/>
          <p:nvPr/>
        </p:nvSpPr>
        <p:spPr>
          <a:xfrm>
            <a:off x="9324528" y="1124744"/>
            <a:ext cx="2520280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>
                <a:sym typeface="Symbol"/>
              </a:rPr>
              <a:t>Bied 1</a:t>
            </a:r>
          </a:p>
        </p:txBody>
      </p:sp>
      <p:grpSp>
        <p:nvGrpSpPr>
          <p:cNvPr id="2" name="Groep 66"/>
          <p:cNvGrpSpPr/>
          <p:nvPr/>
        </p:nvGrpSpPr>
        <p:grpSpPr>
          <a:xfrm>
            <a:off x="9468000" y="1800000"/>
            <a:ext cx="1296640" cy="1296000"/>
            <a:chOff x="9468000" y="1800000"/>
            <a:chExt cx="1296640" cy="1296000"/>
          </a:xfrm>
        </p:grpSpPr>
        <p:sp>
          <p:nvSpPr>
            <p:cNvPr id="68" name="Tekstvak 67"/>
            <p:cNvSpPr txBox="1"/>
            <p:nvPr/>
          </p:nvSpPr>
          <p:spPr>
            <a:xfrm>
              <a:off x="9900000" y="1800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69" name="Tekstvak 68"/>
            <p:cNvSpPr txBox="1"/>
            <p:nvPr/>
          </p:nvSpPr>
          <p:spPr>
            <a:xfrm>
              <a:off x="946800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70" name="Tekstvak 69"/>
            <p:cNvSpPr txBox="1"/>
            <p:nvPr/>
          </p:nvSpPr>
          <p:spPr>
            <a:xfrm>
              <a:off x="1033264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71" name="Tekstvak 70"/>
            <p:cNvSpPr txBox="1"/>
            <p:nvPr/>
          </p:nvSpPr>
          <p:spPr>
            <a:xfrm>
              <a:off x="9900000" y="2664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72" name="Tekstvak 71"/>
            <p:cNvSpPr txBox="1"/>
            <p:nvPr/>
          </p:nvSpPr>
          <p:spPr>
            <a:xfrm>
              <a:off x="9900592" y="22320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3" name="Groep 72"/>
          <p:cNvGrpSpPr/>
          <p:nvPr/>
        </p:nvGrpSpPr>
        <p:grpSpPr>
          <a:xfrm>
            <a:off x="9468544" y="3717032"/>
            <a:ext cx="1296640" cy="1296000"/>
            <a:chOff x="8280000" y="3069056"/>
            <a:chExt cx="1296640" cy="1296000"/>
          </a:xfrm>
        </p:grpSpPr>
        <p:sp>
          <p:nvSpPr>
            <p:cNvPr id="74" name="Tekstvak 73"/>
            <p:cNvSpPr txBox="1"/>
            <p:nvPr/>
          </p:nvSpPr>
          <p:spPr>
            <a:xfrm>
              <a:off x="8712000" y="3069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75" name="Tekstvak 74"/>
            <p:cNvSpPr txBox="1"/>
            <p:nvPr/>
          </p:nvSpPr>
          <p:spPr>
            <a:xfrm>
              <a:off x="828000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76" name="Tekstvak 75"/>
            <p:cNvSpPr txBox="1"/>
            <p:nvPr/>
          </p:nvSpPr>
          <p:spPr>
            <a:xfrm>
              <a:off x="914464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77" name="Tekstvak 76"/>
            <p:cNvSpPr txBox="1"/>
            <p:nvPr/>
          </p:nvSpPr>
          <p:spPr>
            <a:xfrm>
              <a:off x="8712000" y="3933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78" name="Tekstvak 77"/>
            <p:cNvSpPr txBox="1"/>
            <p:nvPr/>
          </p:nvSpPr>
          <p:spPr>
            <a:xfrm>
              <a:off x="8712592" y="3501056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4" name="Groep 78"/>
          <p:cNvGrpSpPr/>
          <p:nvPr/>
        </p:nvGrpSpPr>
        <p:grpSpPr>
          <a:xfrm>
            <a:off x="10692680" y="2780928"/>
            <a:ext cx="1296640" cy="1296000"/>
            <a:chOff x="7020320" y="4365200"/>
            <a:chExt cx="1296640" cy="1296000"/>
          </a:xfrm>
        </p:grpSpPr>
        <p:sp>
          <p:nvSpPr>
            <p:cNvPr id="80" name="Tekstvak 79"/>
            <p:cNvSpPr txBox="1"/>
            <p:nvPr/>
          </p:nvSpPr>
          <p:spPr>
            <a:xfrm>
              <a:off x="7452320" y="4365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81" name="Tekstvak 80"/>
            <p:cNvSpPr txBox="1"/>
            <p:nvPr/>
          </p:nvSpPr>
          <p:spPr>
            <a:xfrm>
              <a:off x="702032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82" name="Tekstvak 81"/>
            <p:cNvSpPr txBox="1"/>
            <p:nvPr/>
          </p:nvSpPr>
          <p:spPr>
            <a:xfrm>
              <a:off x="788496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3" name="Tekstvak 82"/>
            <p:cNvSpPr txBox="1"/>
            <p:nvPr/>
          </p:nvSpPr>
          <p:spPr>
            <a:xfrm>
              <a:off x="7452320" y="5229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84" name="Tekstvak 83"/>
            <p:cNvSpPr txBox="1"/>
            <p:nvPr/>
          </p:nvSpPr>
          <p:spPr>
            <a:xfrm>
              <a:off x="7452912" y="47972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5" name="Groep 84"/>
          <p:cNvGrpSpPr/>
          <p:nvPr/>
        </p:nvGrpSpPr>
        <p:grpSpPr>
          <a:xfrm>
            <a:off x="10692680" y="4869160"/>
            <a:ext cx="1296640" cy="1296000"/>
            <a:chOff x="8892528" y="5013272"/>
            <a:chExt cx="1296640" cy="1296000"/>
          </a:xfrm>
        </p:grpSpPr>
        <p:sp>
          <p:nvSpPr>
            <p:cNvPr id="86" name="Tekstvak 85"/>
            <p:cNvSpPr txBox="1"/>
            <p:nvPr/>
          </p:nvSpPr>
          <p:spPr>
            <a:xfrm>
              <a:off x="9324528" y="5013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87" name="Tekstvak 86"/>
            <p:cNvSpPr txBox="1"/>
            <p:nvPr/>
          </p:nvSpPr>
          <p:spPr>
            <a:xfrm>
              <a:off x="889252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88" name="Tekstvak 87"/>
            <p:cNvSpPr txBox="1"/>
            <p:nvPr/>
          </p:nvSpPr>
          <p:spPr>
            <a:xfrm>
              <a:off x="975716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9" name="Tekstvak 88"/>
            <p:cNvSpPr txBox="1"/>
            <p:nvPr/>
          </p:nvSpPr>
          <p:spPr>
            <a:xfrm>
              <a:off x="9324528" y="5877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90" name="Tekstvak 89"/>
            <p:cNvSpPr txBox="1"/>
            <p:nvPr/>
          </p:nvSpPr>
          <p:spPr>
            <a:xfrm>
              <a:off x="9325120" y="5445272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sp>
        <p:nvSpPr>
          <p:cNvPr id="36" name="Tekstvak 35"/>
          <p:cNvSpPr txBox="1"/>
          <p:nvPr/>
        </p:nvSpPr>
        <p:spPr>
          <a:xfrm>
            <a:off x="9468544" y="0"/>
            <a:ext cx="2520280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>
                <a:sym typeface="Symbol"/>
              </a:rPr>
              <a:t>Noord	Zuid</a:t>
            </a:r>
          </a:p>
          <a:p>
            <a:pPr>
              <a:tabLst>
                <a:tab pos="450850" algn="ctr"/>
                <a:tab pos="2060575" algn="ctr"/>
              </a:tabLst>
            </a:pPr>
            <a:r>
              <a:rPr lang="nl-NL" sz="2800">
                <a:sym typeface="Symbol"/>
              </a:rPr>
              <a:t>	</a:t>
            </a:r>
            <a:endParaRPr lang="nl-NL" sz="2800"/>
          </a:p>
        </p:txBody>
      </p:sp>
      <p:sp>
        <p:nvSpPr>
          <p:cNvPr id="39" name="Tekstvak 38"/>
          <p:cNvSpPr txBox="1"/>
          <p:nvPr/>
        </p:nvSpPr>
        <p:spPr>
          <a:xfrm>
            <a:off x="-2052736" y="2276872"/>
            <a:ext cx="1872208" cy="1815882"/>
          </a:xfrm>
          <a:prstGeom prst="rect">
            <a:avLst/>
          </a:prstGeom>
          <a:solidFill>
            <a:srgbClr val="32F032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40" name="Afgeronde rechthoek 39"/>
          <p:cNvSpPr/>
          <p:nvPr/>
        </p:nvSpPr>
        <p:spPr>
          <a:xfrm>
            <a:off x="-2700808" y="0"/>
            <a:ext cx="2520280" cy="2160240"/>
          </a:xfrm>
          <a:prstGeom prst="roundRect">
            <a:avLst/>
          </a:prstGeom>
          <a:solidFill>
            <a:srgbClr val="32F0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280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09C299B-777C-FA37-FF5E-54B0F3131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32" y="1797102"/>
            <a:ext cx="8115466" cy="229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kstvak 58"/>
          <p:cNvSpPr txBox="1"/>
          <p:nvPr/>
        </p:nvSpPr>
        <p:spPr>
          <a:xfrm>
            <a:off x="251520" y="26064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</a:rPr>
              <a:t>Programma les 4</a:t>
            </a:r>
          </a:p>
        </p:txBody>
      </p:sp>
      <p:sp>
        <p:nvSpPr>
          <p:cNvPr id="60" name="Tekstvak 59"/>
          <p:cNvSpPr txBox="1"/>
          <p:nvPr/>
        </p:nvSpPr>
        <p:spPr>
          <a:xfrm>
            <a:off x="251520" y="1324800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Loopschema's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err="1"/>
              <a:t>Rankingmanager</a:t>
            </a:r>
            <a:endParaRPr lang="nl-NL" sz="2800" dirty="0"/>
          </a:p>
        </p:txBody>
      </p:sp>
      <p:sp>
        <p:nvSpPr>
          <p:cNvPr id="67" name="Tekstvak 66"/>
          <p:cNvSpPr txBox="1"/>
          <p:nvPr/>
        </p:nvSpPr>
        <p:spPr>
          <a:xfrm>
            <a:off x="-2052736" y="4221088"/>
            <a:ext cx="1872208" cy="18158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68" name="Tekstvak 67"/>
          <p:cNvSpPr txBox="1"/>
          <p:nvPr/>
        </p:nvSpPr>
        <p:spPr>
          <a:xfrm>
            <a:off x="-1548680" y="616530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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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endParaRPr lang="nl-NL" sz="2800"/>
          </a:p>
        </p:txBody>
      </p:sp>
      <p:sp>
        <p:nvSpPr>
          <p:cNvPr id="69" name="Tekstvak 68"/>
          <p:cNvSpPr txBox="1"/>
          <p:nvPr/>
        </p:nvSpPr>
        <p:spPr>
          <a:xfrm>
            <a:off x="-2052736" y="2276872"/>
            <a:ext cx="1872208" cy="1815882"/>
          </a:xfrm>
          <a:prstGeom prst="rect">
            <a:avLst/>
          </a:prstGeom>
          <a:solidFill>
            <a:srgbClr val="32F032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70" name="Afgeronde rechthoek 69"/>
          <p:cNvSpPr/>
          <p:nvPr/>
        </p:nvSpPr>
        <p:spPr>
          <a:xfrm>
            <a:off x="-2700808" y="0"/>
            <a:ext cx="2520280" cy="2160240"/>
          </a:xfrm>
          <a:prstGeom prst="roundRect">
            <a:avLst/>
          </a:prstGeom>
          <a:solidFill>
            <a:srgbClr val="32F0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2800"/>
          </a:p>
        </p:txBody>
      </p:sp>
      <p:sp>
        <p:nvSpPr>
          <p:cNvPr id="71" name="Tekstvak 70"/>
          <p:cNvSpPr txBox="1"/>
          <p:nvPr/>
        </p:nvSpPr>
        <p:spPr>
          <a:xfrm>
            <a:off x="9324528" y="0"/>
            <a:ext cx="2520280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>
                <a:sym typeface="Symbol"/>
              </a:rPr>
              <a:t>Noord	Zuid</a:t>
            </a:r>
          </a:p>
          <a:p>
            <a:pPr>
              <a:tabLst>
                <a:tab pos="450850" algn="ctr"/>
                <a:tab pos="2060575" algn="ctr"/>
              </a:tabLst>
            </a:pPr>
            <a:r>
              <a:rPr lang="nl-NL" sz="2800">
                <a:sym typeface="Symbol"/>
              </a:rPr>
              <a:t>	</a:t>
            </a:r>
            <a:endParaRPr lang="nl-NL" sz="2800"/>
          </a:p>
        </p:txBody>
      </p:sp>
      <p:sp>
        <p:nvSpPr>
          <p:cNvPr id="72" name="Tekstvak 71"/>
          <p:cNvSpPr txBox="1"/>
          <p:nvPr/>
        </p:nvSpPr>
        <p:spPr>
          <a:xfrm>
            <a:off x="9324528" y="1124744"/>
            <a:ext cx="2520280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>
                <a:sym typeface="Symbol"/>
              </a:rPr>
              <a:t>Bied 1</a:t>
            </a:r>
          </a:p>
        </p:txBody>
      </p:sp>
      <p:grpSp>
        <p:nvGrpSpPr>
          <p:cNvPr id="97" name="Groep 96"/>
          <p:cNvGrpSpPr/>
          <p:nvPr/>
        </p:nvGrpSpPr>
        <p:grpSpPr>
          <a:xfrm>
            <a:off x="9468000" y="1800000"/>
            <a:ext cx="1296640" cy="1296000"/>
            <a:chOff x="9468000" y="1800000"/>
            <a:chExt cx="1296640" cy="1296000"/>
          </a:xfrm>
        </p:grpSpPr>
        <p:sp>
          <p:nvSpPr>
            <p:cNvPr id="31" name="Tekstvak 30"/>
            <p:cNvSpPr txBox="1"/>
            <p:nvPr/>
          </p:nvSpPr>
          <p:spPr>
            <a:xfrm>
              <a:off x="9900000" y="1800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50" name="Tekstvak 49"/>
            <p:cNvSpPr txBox="1"/>
            <p:nvPr/>
          </p:nvSpPr>
          <p:spPr>
            <a:xfrm>
              <a:off x="946800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51" name="Tekstvak 50"/>
            <p:cNvSpPr txBox="1"/>
            <p:nvPr/>
          </p:nvSpPr>
          <p:spPr>
            <a:xfrm>
              <a:off x="1033264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52" name="Tekstvak 51"/>
            <p:cNvSpPr txBox="1"/>
            <p:nvPr/>
          </p:nvSpPr>
          <p:spPr>
            <a:xfrm>
              <a:off x="9900000" y="2664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53" name="Tekstvak 52"/>
            <p:cNvSpPr txBox="1"/>
            <p:nvPr/>
          </p:nvSpPr>
          <p:spPr>
            <a:xfrm>
              <a:off x="9900592" y="22320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98" name="Groep 97"/>
          <p:cNvGrpSpPr/>
          <p:nvPr/>
        </p:nvGrpSpPr>
        <p:grpSpPr>
          <a:xfrm>
            <a:off x="9468544" y="3717032"/>
            <a:ext cx="1296640" cy="1296000"/>
            <a:chOff x="8280000" y="3069056"/>
            <a:chExt cx="1296640" cy="1296000"/>
          </a:xfrm>
        </p:grpSpPr>
        <p:sp>
          <p:nvSpPr>
            <p:cNvPr id="54" name="Tekstvak 53"/>
            <p:cNvSpPr txBox="1"/>
            <p:nvPr/>
          </p:nvSpPr>
          <p:spPr>
            <a:xfrm>
              <a:off x="8712000" y="3069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55" name="Tekstvak 54"/>
            <p:cNvSpPr txBox="1"/>
            <p:nvPr/>
          </p:nvSpPr>
          <p:spPr>
            <a:xfrm>
              <a:off x="828000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56" name="Tekstvak 55"/>
            <p:cNvSpPr txBox="1"/>
            <p:nvPr/>
          </p:nvSpPr>
          <p:spPr>
            <a:xfrm>
              <a:off x="914464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57" name="Tekstvak 56"/>
            <p:cNvSpPr txBox="1"/>
            <p:nvPr/>
          </p:nvSpPr>
          <p:spPr>
            <a:xfrm>
              <a:off x="8712000" y="3933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58" name="Tekstvak 57"/>
            <p:cNvSpPr txBox="1"/>
            <p:nvPr/>
          </p:nvSpPr>
          <p:spPr>
            <a:xfrm>
              <a:off x="8712592" y="3501056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99" name="Groep 98"/>
          <p:cNvGrpSpPr/>
          <p:nvPr/>
        </p:nvGrpSpPr>
        <p:grpSpPr>
          <a:xfrm>
            <a:off x="10692680" y="2780928"/>
            <a:ext cx="1296640" cy="1296000"/>
            <a:chOff x="7020320" y="4365200"/>
            <a:chExt cx="1296640" cy="1296000"/>
          </a:xfrm>
        </p:grpSpPr>
        <p:sp>
          <p:nvSpPr>
            <p:cNvPr id="61" name="Tekstvak 60"/>
            <p:cNvSpPr txBox="1"/>
            <p:nvPr/>
          </p:nvSpPr>
          <p:spPr>
            <a:xfrm>
              <a:off x="7452320" y="4365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62" name="Tekstvak 61"/>
            <p:cNvSpPr txBox="1"/>
            <p:nvPr/>
          </p:nvSpPr>
          <p:spPr>
            <a:xfrm>
              <a:off x="702032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63" name="Tekstvak 62"/>
            <p:cNvSpPr txBox="1"/>
            <p:nvPr/>
          </p:nvSpPr>
          <p:spPr>
            <a:xfrm>
              <a:off x="788496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64" name="Tekstvak 63"/>
            <p:cNvSpPr txBox="1"/>
            <p:nvPr/>
          </p:nvSpPr>
          <p:spPr>
            <a:xfrm>
              <a:off x="7452320" y="5229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65" name="Tekstvak 64"/>
            <p:cNvSpPr txBox="1"/>
            <p:nvPr/>
          </p:nvSpPr>
          <p:spPr>
            <a:xfrm>
              <a:off x="7452912" y="47972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100" name="Groep 99"/>
          <p:cNvGrpSpPr/>
          <p:nvPr/>
        </p:nvGrpSpPr>
        <p:grpSpPr>
          <a:xfrm>
            <a:off x="10692680" y="4869160"/>
            <a:ext cx="1296640" cy="1296000"/>
            <a:chOff x="8892528" y="5013272"/>
            <a:chExt cx="1296640" cy="1296000"/>
          </a:xfrm>
        </p:grpSpPr>
        <p:sp>
          <p:nvSpPr>
            <p:cNvPr id="66" name="Tekstvak 65"/>
            <p:cNvSpPr txBox="1"/>
            <p:nvPr/>
          </p:nvSpPr>
          <p:spPr>
            <a:xfrm>
              <a:off x="9324528" y="5013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93" name="Tekstvak 92"/>
            <p:cNvSpPr txBox="1"/>
            <p:nvPr/>
          </p:nvSpPr>
          <p:spPr>
            <a:xfrm>
              <a:off x="889252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94" name="Tekstvak 93"/>
            <p:cNvSpPr txBox="1"/>
            <p:nvPr/>
          </p:nvSpPr>
          <p:spPr>
            <a:xfrm>
              <a:off x="975716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95" name="Tekstvak 94"/>
            <p:cNvSpPr txBox="1"/>
            <p:nvPr/>
          </p:nvSpPr>
          <p:spPr>
            <a:xfrm>
              <a:off x="9324528" y="5877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96" name="Tekstvak 95"/>
            <p:cNvSpPr txBox="1"/>
            <p:nvPr/>
          </p:nvSpPr>
          <p:spPr>
            <a:xfrm>
              <a:off x="9325120" y="5445272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kstvak 34"/>
          <p:cNvSpPr txBox="1"/>
          <p:nvPr/>
        </p:nvSpPr>
        <p:spPr>
          <a:xfrm>
            <a:off x="395536" y="1268760"/>
            <a:ext cx="882466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nl-NL" sz="2800" b="1" dirty="0"/>
              <a:t>Fraaie combinaties</a:t>
            </a:r>
          </a:p>
          <a:p>
            <a:pPr marL="0" lvl="1"/>
            <a:endParaRPr lang="nl-NL" sz="1400" dirty="0"/>
          </a:p>
          <a:p>
            <a:pPr marL="0" lvl="1"/>
            <a:endParaRPr lang="nl-NL" sz="2800" dirty="0"/>
          </a:p>
          <a:p>
            <a:pPr marL="0" lvl="1"/>
            <a:endParaRPr lang="nl-NL" sz="2800" dirty="0"/>
          </a:p>
          <a:p>
            <a:pPr marL="0" lvl="1"/>
            <a:endParaRPr lang="nl-NL" sz="2800" dirty="0"/>
          </a:p>
          <a:p>
            <a:pPr marL="0" lvl="1"/>
            <a:endParaRPr lang="nl-NL" sz="2800" dirty="0"/>
          </a:p>
          <a:p>
            <a:pPr marL="0" lvl="1"/>
            <a:endParaRPr lang="nl-NL" sz="2800" dirty="0"/>
          </a:p>
          <a:p>
            <a:pPr marL="0" lvl="1"/>
            <a:endParaRPr lang="nl-NL" sz="2800" dirty="0"/>
          </a:p>
          <a:p>
            <a:pPr marL="0" lvl="1"/>
            <a:endParaRPr lang="nl-NL" sz="2800" dirty="0"/>
          </a:p>
          <a:p>
            <a:pPr marL="0" lvl="1"/>
            <a:endParaRPr lang="nl-NL" sz="2800" dirty="0"/>
          </a:p>
          <a:p>
            <a:pPr marL="0" lvl="1"/>
            <a:endParaRPr lang="nl-NL" sz="2800" dirty="0"/>
          </a:p>
          <a:p>
            <a:pPr marL="0" lvl="1"/>
            <a:r>
              <a:rPr lang="nl-NL" sz="2800" dirty="0"/>
              <a:t>Lijn A en B kunnen voor tafel 8 dezelfde </a:t>
            </a:r>
            <a:r>
              <a:rPr lang="nl-NL" sz="2800" dirty="0" err="1"/>
              <a:t>spelset</a:t>
            </a:r>
            <a:r>
              <a:rPr lang="nl-NL" sz="2800" dirty="0"/>
              <a:t> gebruiken</a:t>
            </a:r>
          </a:p>
          <a:p>
            <a:pPr marL="0" lvl="1"/>
            <a:r>
              <a:rPr lang="nl-NL" sz="2800" dirty="0"/>
              <a:t>Kijk maar naar de nummering per ronde. 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251520" y="26064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</a:rPr>
              <a:t>Loopschema's</a:t>
            </a:r>
          </a:p>
        </p:txBody>
      </p:sp>
      <p:sp>
        <p:nvSpPr>
          <p:cNvPr id="61" name="Tekstvak 60"/>
          <p:cNvSpPr txBox="1"/>
          <p:nvPr/>
        </p:nvSpPr>
        <p:spPr>
          <a:xfrm>
            <a:off x="-2052736" y="4221088"/>
            <a:ext cx="1872208" cy="18158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62" name="Tekstvak 61"/>
          <p:cNvSpPr txBox="1"/>
          <p:nvPr/>
        </p:nvSpPr>
        <p:spPr>
          <a:xfrm>
            <a:off x="-1548680" y="616530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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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endParaRPr lang="nl-NL" sz="2800"/>
          </a:p>
        </p:txBody>
      </p:sp>
      <p:sp>
        <p:nvSpPr>
          <p:cNvPr id="66" name="Tekstvak 65"/>
          <p:cNvSpPr txBox="1"/>
          <p:nvPr/>
        </p:nvSpPr>
        <p:spPr>
          <a:xfrm>
            <a:off x="9324528" y="1124744"/>
            <a:ext cx="2520280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>
                <a:sym typeface="Symbol"/>
              </a:rPr>
              <a:t>Bied 1</a:t>
            </a:r>
          </a:p>
        </p:txBody>
      </p:sp>
      <p:grpSp>
        <p:nvGrpSpPr>
          <p:cNvPr id="2" name="Groep 66"/>
          <p:cNvGrpSpPr/>
          <p:nvPr/>
        </p:nvGrpSpPr>
        <p:grpSpPr>
          <a:xfrm>
            <a:off x="9468000" y="1800000"/>
            <a:ext cx="1296640" cy="1296000"/>
            <a:chOff x="9468000" y="1800000"/>
            <a:chExt cx="1296640" cy="1296000"/>
          </a:xfrm>
        </p:grpSpPr>
        <p:sp>
          <p:nvSpPr>
            <p:cNvPr id="68" name="Tekstvak 67"/>
            <p:cNvSpPr txBox="1"/>
            <p:nvPr/>
          </p:nvSpPr>
          <p:spPr>
            <a:xfrm>
              <a:off x="9900000" y="1800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69" name="Tekstvak 68"/>
            <p:cNvSpPr txBox="1"/>
            <p:nvPr/>
          </p:nvSpPr>
          <p:spPr>
            <a:xfrm>
              <a:off x="946800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70" name="Tekstvak 69"/>
            <p:cNvSpPr txBox="1"/>
            <p:nvPr/>
          </p:nvSpPr>
          <p:spPr>
            <a:xfrm>
              <a:off x="1033264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71" name="Tekstvak 70"/>
            <p:cNvSpPr txBox="1"/>
            <p:nvPr/>
          </p:nvSpPr>
          <p:spPr>
            <a:xfrm>
              <a:off x="9900000" y="2664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72" name="Tekstvak 71"/>
            <p:cNvSpPr txBox="1"/>
            <p:nvPr/>
          </p:nvSpPr>
          <p:spPr>
            <a:xfrm>
              <a:off x="9900592" y="22320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3" name="Groep 72"/>
          <p:cNvGrpSpPr/>
          <p:nvPr/>
        </p:nvGrpSpPr>
        <p:grpSpPr>
          <a:xfrm>
            <a:off x="9468544" y="3717032"/>
            <a:ext cx="1296640" cy="1296000"/>
            <a:chOff x="8280000" y="3069056"/>
            <a:chExt cx="1296640" cy="1296000"/>
          </a:xfrm>
        </p:grpSpPr>
        <p:sp>
          <p:nvSpPr>
            <p:cNvPr id="74" name="Tekstvak 73"/>
            <p:cNvSpPr txBox="1"/>
            <p:nvPr/>
          </p:nvSpPr>
          <p:spPr>
            <a:xfrm>
              <a:off x="8712000" y="3069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75" name="Tekstvak 74"/>
            <p:cNvSpPr txBox="1"/>
            <p:nvPr/>
          </p:nvSpPr>
          <p:spPr>
            <a:xfrm>
              <a:off x="828000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76" name="Tekstvak 75"/>
            <p:cNvSpPr txBox="1"/>
            <p:nvPr/>
          </p:nvSpPr>
          <p:spPr>
            <a:xfrm>
              <a:off x="914464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77" name="Tekstvak 76"/>
            <p:cNvSpPr txBox="1"/>
            <p:nvPr/>
          </p:nvSpPr>
          <p:spPr>
            <a:xfrm>
              <a:off x="8712000" y="3933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78" name="Tekstvak 77"/>
            <p:cNvSpPr txBox="1"/>
            <p:nvPr/>
          </p:nvSpPr>
          <p:spPr>
            <a:xfrm>
              <a:off x="8712592" y="3501056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4" name="Groep 78"/>
          <p:cNvGrpSpPr/>
          <p:nvPr/>
        </p:nvGrpSpPr>
        <p:grpSpPr>
          <a:xfrm>
            <a:off x="10692680" y="2780928"/>
            <a:ext cx="1296640" cy="1296000"/>
            <a:chOff x="7020320" y="4365200"/>
            <a:chExt cx="1296640" cy="1296000"/>
          </a:xfrm>
        </p:grpSpPr>
        <p:sp>
          <p:nvSpPr>
            <p:cNvPr id="80" name="Tekstvak 79"/>
            <p:cNvSpPr txBox="1"/>
            <p:nvPr/>
          </p:nvSpPr>
          <p:spPr>
            <a:xfrm>
              <a:off x="7452320" y="4365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81" name="Tekstvak 80"/>
            <p:cNvSpPr txBox="1"/>
            <p:nvPr/>
          </p:nvSpPr>
          <p:spPr>
            <a:xfrm>
              <a:off x="702032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82" name="Tekstvak 81"/>
            <p:cNvSpPr txBox="1"/>
            <p:nvPr/>
          </p:nvSpPr>
          <p:spPr>
            <a:xfrm>
              <a:off x="788496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3" name="Tekstvak 82"/>
            <p:cNvSpPr txBox="1"/>
            <p:nvPr/>
          </p:nvSpPr>
          <p:spPr>
            <a:xfrm>
              <a:off x="7452320" y="5229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84" name="Tekstvak 83"/>
            <p:cNvSpPr txBox="1"/>
            <p:nvPr/>
          </p:nvSpPr>
          <p:spPr>
            <a:xfrm>
              <a:off x="7452912" y="47972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5" name="Groep 84"/>
          <p:cNvGrpSpPr/>
          <p:nvPr/>
        </p:nvGrpSpPr>
        <p:grpSpPr>
          <a:xfrm>
            <a:off x="10692680" y="4869160"/>
            <a:ext cx="1296640" cy="1296000"/>
            <a:chOff x="8892528" y="5013272"/>
            <a:chExt cx="1296640" cy="1296000"/>
          </a:xfrm>
        </p:grpSpPr>
        <p:sp>
          <p:nvSpPr>
            <p:cNvPr id="86" name="Tekstvak 85"/>
            <p:cNvSpPr txBox="1"/>
            <p:nvPr/>
          </p:nvSpPr>
          <p:spPr>
            <a:xfrm>
              <a:off x="9324528" y="5013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87" name="Tekstvak 86"/>
            <p:cNvSpPr txBox="1"/>
            <p:nvPr/>
          </p:nvSpPr>
          <p:spPr>
            <a:xfrm>
              <a:off x="889252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88" name="Tekstvak 87"/>
            <p:cNvSpPr txBox="1"/>
            <p:nvPr/>
          </p:nvSpPr>
          <p:spPr>
            <a:xfrm>
              <a:off x="975716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9" name="Tekstvak 88"/>
            <p:cNvSpPr txBox="1"/>
            <p:nvPr/>
          </p:nvSpPr>
          <p:spPr>
            <a:xfrm>
              <a:off x="9324528" y="5877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90" name="Tekstvak 89"/>
            <p:cNvSpPr txBox="1"/>
            <p:nvPr/>
          </p:nvSpPr>
          <p:spPr>
            <a:xfrm>
              <a:off x="9325120" y="5445272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sp>
        <p:nvSpPr>
          <p:cNvPr id="36" name="Tekstvak 35"/>
          <p:cNvSpPr txBox="1"/>
          <p:nvPr/>
        </p:nvSpPr>
        <p:spPr>
          <a:xfrm>
            <a:off x="9468544" y="0"/>
            <a:ext cx="2520280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>
                <a:sym typeface="Symbol"/>
              </a:rPr>
              <a:t>Noord	Zuid</a:t>
            </a:r>
          </a:p>
          <a:p>
            <a:pPr>
              <a:tabLst>
                <a:tab pos="450850" algn="ctr"/>
                <a:tab pos="2060575" algn="ctr"/>
              </a:tabLst>
            </a:pPr>
            <a:r>
              <a:rPr lang="nl-NL" sz="2800">
                <a:sym typeface="Symbol"/>
              </a:rPr>
              <a:t>	</a:t>
            </a:r>
            <a:endParaRPr lang="nl-NL" sz="2800"/>
          </a:p>
        </p:txBody>
      </p:sp>
      <p:sp>
        <p:nvSpPr>
          <p:cNvPr id="39" name="Tekstvak 38"/>
          <p:cNvSpPr txBox="1"/>
          <p:nvPr/>
        </p:nvSpPr>
        <p:spPr>
          <a:xfrm>
            <a:off x="-2052736" y="2276872"/>
            <a:ext cx="1872208" cy="1815882"/>
          </a:xfrm>
          <a:prstGeom prst="rect">
            <a:avLst/>
          </a:prstGeom>
          <a:solidFill>
            <a:srgbClr val="32F032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40" name="Afgeronde rechthoek 39"/>
          <p:cNvSpPr/>
          <p:nvPr/>
        </p:nvSpPr>
        <p:spPr>
          <a:xfrm>
            <a:off x="-2700808" y="0"/>
            <a:ext cx="2520280" cy="2160240"/>
          </a:xfrm>
          <a:prstGeom prst="roundRect">
            <a:avLst/>
          </a:prstGeom>
          <a:solidFill>
            <a:srgbClr val="32F0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280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FFCD735-1773-FE9F-8E44-9496E9879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32" y="1797103"/>
            <a:ext cx="6930493" cy="196045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295A421-4B59-0143-AF4C-D63D8B8F6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32" y="3822447"/>
            <a:ext cx="6930493" cy="196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5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kstvak 34"/>
          <p:cNvSpPr txBox="1"/>
          <p:nvPr/>
        </p:nvSpPr>
        <p:spPr>
          <a:xfrm>
            <a:off x="395536" y="1268760"/>
            <a:ext cx="882466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nl-NL" sz="2800" b="1" dirty="0"/>
              <a:t>Fraaie combinaties</a:t>
            </a:r>
          </a:p>
          <a:p>
            <a:pPr marL="0" lvl="1"/>
            <a:endParaRPr lang="nl-NL" sz="1400" dirty="0"/>
          </a:p>
          <a:p>
            <a:pPr marL="0" lvl="1"/>
            <a:endParaRPr lang="nl-NL" sz="2800" dirty="0"/>
          </a:p>
          <a:p>
            <a:pPr marL="0" lvl="1"/>
            <a:endParaRPr lang="nl-NL" sz="2800" dirty="0"/>
          </a:p>
          <a:p>
            <a:pPr marL="0" lvl="1"/>
            <a:endParaRPr lang="nl-NL" sz="2800" dirty="0"/>
          </a:p>
          <a:p>
            <a:pPr marL="0" lvl="1"/>
            <a:endParaRPr lang="nl-NL" sz="2800" dirty="0"/>
          </a:p>
          <a:p>
            <a:pPr marL="0" lvl="1"/>
            <a:endParaRPr lang="nl-NL" sz="2800" dirty="0"/>
          </a:p>
          <a:p>
            <a:pPr marL="0" lvl="1"/>
            <a:endParaRPr lang="nl-NL" sz="2800" dirty="0"/>
          </a:p>
          <a:p>
            <a:pPr marL="0" lvl="1"/>
            <a:endParaRPr lang="nl-NL" sz="2800" dirty="0"/>
          </a:p>
          <a:p>
            <a:pPr marL="0" lvl="1"/>
            <a:endParaRPr lang="nl-NL" sz="2800" dirty="0"/>
          </a:p>
          <a:p>
            <a:pPr marL="0" lvl="1"/>
            <a:endParaRPr lang="nl-NL" sz="2800" dirty="0"/>
          </a:p>
          <a:p>
            <a:pPr marL="0" lvl="1"/>
            <a:r>
              <a:rPr lang="nl-NL" sz="2800" dirty="0"/>
              <a:t>Lijn A en B kunnen voor tafel 8 dezelfde </a:t>
            </a:r>
            <a:r>
              <a:rPr lang="nl-NL" sz="2800" dirty="0" err="1"/>
              <a:t>spelset</a:t>
            </a:r>
            <a:r>
              <a:rPr lang="nl-NL" sz="2800" dirty="0"/>
              <a:t> gebruiken</a:t>
            </a:r>
          </a:p>
          <a:p>
            <a:pPr marL="0" lvl="1"/>
            <a:r>
              <a:rPr lang="nl-NL" sz="2800" dirty="0"/>
              <a:t>Kijk maar naar de nummering per ronde. 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251520" y="26064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</a:rPr>
              <a:t>Loopschema's</a:t>
            </a:r>
          </a:p>
        </p:txBody>
      </p:sp>
      <p:sp>
        <p:nvSpPr>
          <p:cNvPr id="61" name="Tekstvak 60"/>
          <p:cNvSpPr txBox="1"/>
          <p:nvPr/>
        </p:nvSpPr>
        <p:spPr>
          <a:xfrm>
            <a:off x="-2052736" y="4221088"/>
            <a:ext cx="1872208" cy="18158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62" name="Tekstvak 61"/>
          <p:cNvSpPr txBox="1"/>
          <p:nvPr/>
        </p:nvSpPr>
        <p:spPr>
          <a:xfrm>
            <a:off x="-1548680" y="616530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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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endParaRPr lang="nl-NL" sz="2800"/>
          </a:p>
        </p:txBody>
      </p:sp>
      <p:sp>
        <p:nvSpPr>
          <p:cNvPr id="66" name="Tekstvak 65"/>
          <p:cNvSpPr txBox="1"/>
          <p:nvPr/>
        </p:nvSpPr>
        <p:spPr>
          <a:xfrm>
            <a:off x="9324528" y="1124744"/>
            <a:ext cx="2520280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>
                <a:sym typeface="Symbol"/>
              </a:rPr>
              <a:t>Bied 1</a:t>
            </a:r>
          </a:p>
        </p:txBody>
      </p:sp>
      <p:grpSp>
        <p:nvGrpSpPr>
          <p:cNvPr id="2" name="Groep 66"/>
          <p:cNvGrpSpPr/>
          <p:nvPr/>
        </p:nvGrpSpPr>
        <p:grpSpPr>
          <a:xfrm>
            <a:off x="9468000" y="1800000"/>
            <a:ext cx="1296640" cy="1296000"/>
            <a:chOff x="9468000" y="1800000"/>
            <a:chExt cx="1296640" cy="1296000"/>
          </a:xfrm>
        </p:grpSpPr>
        <p:sp>
          <p:nvSpPr>
            <p:cNvPr id="68" name="Tekstvak 67"/>
            <p:cNvSpPr txBox="1"/>
            <p:nvPr/>
          </p:nvSpPr>
          <p:spPr>
            <a:xfrm>
              <a:off x="9900000" y="1800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69" name="Tekstvak 68"/>
            <p:cNvSpPr txBox="1"/>
            <p:nvPr/>
          </p:nvSpPr>
          <p:spPr>
            <a:xfrm>
              <a:off x="946800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70" name="Tekstvak 69"/>
            <p:cNvSpPr txBox="1"/>
            <p:nvPr/>
          </p:nvSpPr>
          <p:spPr>
            <a:xfrm>
              <a:off x="1033264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71" name="Tekstvak 70"/>
            <p:cNvSpPr txBox="1"/>
            <p:nvPr/>
          </p:nvSpPr>
          <p:spPr>
            <a:xfrm>
              <a:off x="9900000" y="2664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72" name="Tekstvak 71"/>
            <p:cNvSpPr txBox="1"/>
            <p:nvPr/>
          </p:nvSpPr>
          <p:spPr>
            <a:xfrm>
              <a:off x="9900592" y="22320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3" name="Groep 72"/>
          <p:cNvGrpSpPr/>
          <p:nvPr/>
        </p:nvGrpSpPr>
        <p:grpSpPr>
          <a:xfrm>
            <a:off x="9468544" y="3717032"/>
            <a:ext cx="1296640" cy="1296000"/>
            <a:chOff x="8280000" y="3069056"/>
            <a:chExt cx="1296640" cy="1296000"/>
          </a:xfrm>
        </p:grpSpPr>
        <p:sp>
          <p:nvSpPr>
            <p:cNvPr id="74" name="Tekstvak 73"/>
            <p:cNvSpPr txBox="1"/>
            <p:nvPr/>
          </p:nvSpPr>
          <p:spPr>
            <a:xfrm>
              <a:off x="8712000" y="3069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75" name="Tekstvak 74"/>
            <p:cNvSpPr txBox="1"/>
            <p:nvPr/>
          </p:nvSpPr>
          <p:spPr>
            <a:xfrm>
              <a:off x="828000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76" name="Tekstvak 75"/>
            <p:cNvSpPr txBox="1"/>
            <p:nvPr/>
          </p:nvSpPr>
          <p:spPr>
            <a:xfrm>
              <a:off x="914464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77" name="Tekstvak 76"/>
            <p:cNvSpPr txBox="1"/>
            <p:nvPr/>
          </p:nvSpPr>
          <p:spPr>
            <a:xfrm>
              <a:off x="8712000" y="3933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78" name="Tekstvak 77"/>
            <p:cNvSpPr txBox="1"/>
            <p:nvPr/>
          </p:nvSpPr>
          <p:spPr>
            <a:xfrm>
              <a:off x="8712592" y="3501056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4" name="Groep 78"/>
          <p:cNvGrpSpPr/>
          <p:nvPr/>
        </p:nvGrpSpPr>
        <p:grpSpPr>
          <a:xfrm>
            <a:off x="10692680" y="2780928"/>
            <a:ext cx="1296640" cy="1296000"/>
            <a:chOff x="7020320" y="4365200"/>
            <a:chExt cx="1296640" cy="1296000"/>
          </a:xfrm>
        </p:grpSpPr>
        <p:sp>
          <p:nvSpPr>
            <p:cNvPr id="80" name="Tekstvak 79"/>
            <p:cNvSpPr txBox="1"/>
            <p:nvPr/>
          </p:nvSpPr>
          <p:spPr>
            <a:xfrm>
              <a:off x="7452320" y="4365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81" name="Tekstvak 80"/>
            <p:cNvSpPr txBox="1"/>
            <p:nvPr/>
          </p:nvSpPr>
          <p:spPr>
            <a:xfrm>
              <a:off x="702032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82" name="Tekstvak 81"/>
            <p:cNvSpPr txBox="1"/>
            <p:nvPr/>
          </p:nvSpPr>
          <p:spPr>
            <a:xfrm>
              <a:off x="788496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3" name="Tekstvak 82"/>
            <p:cNvSpPr txBox="1"/>
            <p:nvPr/>
          </p:nvSpPr>
          <p:spPr>
            <a:xfrm>
              <a:off x="7452320" y="5229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84" name="Tekstvak 83"/>
            <p:cNvSpPr txBox="1"/>
            <p:nvPr/>
          </p:nvSpPr>
          <p:spPr>
            <a:xfrm>
              <a:off x="7452912" y="47972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5" name="Groep 84"/>
          <p:cNvGrpSpPr/>
          <p:nvPr/>
        </p:nvGrpSpPr>
        <p:grpSpPr>
          <a:xfrm>
            <a:off x="10692680" y="4869160"/>
            <a:ext cx="1296640" cy="1296000"/>
            <a:chOff x="8892528" y="5013272"/>
            <a:chExt cx="1296640" cy="1296000"/>
          </a:xfrm>
        </p:grpSpPr>
        <p:sp>
          <p:nvSpPr>
            <p:cNvPr id="86" name="Tekstvak 85"/>
            <p:cNvSpPr txBox="1"/>
            <p:nvPr/>
          </p:nvSpPr>
          <p:spPr>
            <a:xfrm>
              <a:off x="9324528" y="5013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87" name="Tekstvak 86"/>
            <p:cNvSpPr txBox="1"/>
            <p:nvPr/>
          </p:nvSpPr>
          <p:spPr>
            <a:xfrm>
              <a:off x="889252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88" name="Tekstvak 87"/>
            <p:cNvSpPr txBox="1"/>
            <p:nvPr/>
          </p:nvSpPr>
          <p:spPr>
            <a:xfrm>
              <a:off x="975716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9" name="Tekstvak 88"/>
            <p:cNvSpPr txBox="1"/>
            <p:nvPr/>
          </p:nvSpPr>
          <p:spPr>
            <a:xfrm>
              <a:off x="9324528" y="5877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90" name="Tekstvak 89"/>
            <p:cNvSpPr txBox="1"/>
            <p:nvPr/>
          </p:nvSpPr>
          <p:spPr>
            <a:xfrm>
              <a:off x="9325120" y="5445272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sp>
        <p:nvSpPr>
          <p:cNvPr id="36" name="Tekstvak 35"/>
          <p:cNvSpPr txBox="1"/>
          <p:nvPr/>
        </p:nvSpPr>
        <p:spPr>
          <a:xfrm>
            <a:off x="9468544" y="0"/>
            <a:ext cx="2520280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>
                <a:sym typeface="Symbol"/>
              </a:rPr>
              <a:t>Noord	Zuid</a:t>
            </a:r>
          </a:p>
          <a:p>
            <a:pPr>
              <a:tabLst>
                <a:tab pos="450850" algn="ctr"/>
                <a:tab pos="2060575" algn="ctr"/>
              </a:tabLst>
            </a:pPr>
            <a:r>
              <a:rPr lang="nl-NL" sz="2800">
                <a:sym typeface="Symbol"/>
              </a:rPr>
              <a:t>	</a:t>
            </a:r>
            <a:endParaRPr lang="nl-NL" sz="2800"/>
          </a:p>
        </p:txBody>
      </p:sp>
      <p:sp>
        <p:nvSpPr>
          <p:cNvPr id="39" name="Tekstvak 38"/>
          <p:cNvSpPr txBox="1"/>
          <p:nvPr/>
        </p:nvSpPr>
        <p:spPr>
          <a:xfrm>
            <a:off x="-2052736" y="2276872"/>
            <a:ext cx="1872208" cy="1815882"/>
          </a:xfrm>
          <a:prstGeom prst="rect">
            <a:avLst/>
          </a:prstGeom>
          <a:solidFill>
            <a:srgbClr val="32F032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40" name="Afgeronde rechthoek 39"/>
          <p:cNvSpPr/>
          <p:nvPr/>
        </p:nvSpPr>
        <p:spPr>
          <a:xfrm>
            <a:off x="-2700808" y="0"/>
            <a:ext cx="2520280" cy="2160240"/>
          </a:xfrm>
          <a:prstGeom prst="roundRect">
            <a:avLst/>
          </a:prstGeom>
          <a:solidFill>
            <a:srgbClr val="32F0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280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1D9A18E-BF81-2A0E-7BAA-223EFCE27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18601"/>
            <a:ext cx="6910139" cy="182470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B9581C88-06BB-4877-5B40-3FB716534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96" y="3717032"/>
            <a:ext cx="6910139" cy="182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8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kstvak 34"/>
          <p:cNvSpPr txBox="1"/>
          <p:nvPr/>
        </p:nvSpPr>
        <p:spPr>
          <a:xfrm>
            <a:off x="427336" y="1257045"/>
            <a:ext cx="869808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tabLst>
                <a:tab pos="1971675" algn="l"/>
                <a:tab pos="3943350" algn="l"/>
              </a:tabLst>
            </a:pPr>
            <a:r>
              <a:rPr lang="nl-NL" sz="2800" b="1" dirty="0"/>
              <a:t>Fraaie combinaties</a:t>
            </a:r>
          </a:p>
          <a:p>
            <a:pPr marL="0" lvl="1">
              <a:tabLst>
                <a:tab pos="1971675" algn="l"/>
                <a:tab pos="3943350" algn="l"/>
              </a:tabLst>
            </a:pPr>
            <a:endParaRPr lang="nl-NL" sz="1400" dirty="0"/>
          </a:p>
          <a:p>
            <a:pPr marL="0" lvl="1">
              <a:tabLst>
                <a:tab pos="1971675" algn="l"/>
                <a:tab pos="3943350" algn="l"/>
              </a:tabLst>
            </a:pPr>
            <a:endParaRPr lang="nl-NL" sz="2800" dirty="0"/>
          </a:p>
          <a:p>
            <a:pPr marL="0" lvl="1">
              <a:tabLst>
                <a:tab pos="1971675" algn="l"/>
                <a:tab pos="3943350" algn="l"/>
              </a:tabLst>
            </a:pPr>
            <a:endParaRPr lang="nl-NL" sz="2800" dirty="0"/>
          </a:p>
          <a:p>
            <a:pPr marL="0" lvl="1">
              <a:tabLst>
                <a:tab pos="1971675" algn="l"/>
                <a:tab pos="3943350" algn="l"/>
              </a:tabLst>
            </a:pPr>
            <a:endParaRPr lang="nl-NL" sz="2800" dirty="0"/>
          </a:p>
          <a:p>
            <a:pPr marL="0" lvl="1">
              <a:tabLst>
                <a:tab pos="1971675" algn="l"/>
                <a:tab pos="3943350" algn="l"/>
              </a:tabLst>
            </a:pPr>
            <a:endParaRPr lang="nl-NL" sz="2800" dirty="0"/>
          </a:p>
          <a:p>
            <a:pPr marL="0" lvl="1">
              <a:tabLst>
                <a:tab pos="1971675" algn="l"/>
                <a:tab pos="3943350" algn="l"/>
              </a:tabLst>
            </a:pPr>
            <a:endParaRPr lang="nl-NL" sz="1400" dirty="0"/>
          </a:p>
          <a:p>
            <a:pPr marL="0" lvl="1">
              <a:tabLst>
                <a:tab pos="1971675" algn="l"/>
                <a:tab pos="3943350" algn="l"/>
              </a:tabLst>
            </a:pPr>
            <a:r>
              <a:rPr lang="nl-NL" sz="2800" dirty="0"/>
              <a:t>R8P20A	R8P20B	R8P20C</a:t>
            </a:r>
          </a:p>
          <a:p>
            <a:pPr lvl="1" indent="-457200">
              <a:buFont typeface="Arial" panose="020B0604020202020204" pitchFamily="34" charset="0"/>
              <a:buChar char="•"/>
              <a:tabLst>
                <a:tab pos="1971675" algn="l"/>
                <a:tab pos="3943350" algn="l"/>
              </a:tabLst>
            </a:pPr>
            <a:r>
              <a:rPr lang="nl-NL" sz="2800" dirty="0"/>
              <a:t>In deze schema's hebben de tafels 1-8 een eigen koffer, dus voor 3 lijnen 3 koffers. </a:t>
            </a:r>
          </a:p>
          <a:p>
            <a:pPr lvl="1" indent="-457200">
              <a:buFont typeface="Arial" panose="020B0604020202020204" pitchFamily="34" charset="0"/>
              <a:buChar char="•"/>
              <a:tabLst>
                <a:tab pos="1971675" algn="l"/>
                <a:tab pos="3943350" algn="l"/>
              </a:tabLst>
            </a:pPr>
            <a:r>
              <a:rPr lang="nl-NL" sz="2800" dirty="0"/>
              <a:t>De tafels 9 en 10 delen met 3 lijnen samen een koffer. </a:t>
            </a:r>
          </a:p>
          <a:p>
            <a:pPr lvl="1" indent="-457200">
              <a:buFont typeface="Arial" panose="020B0604020202020204" pitchFamily="34" charset="0"/>
              <a:buChar char="•"/>
              <a:tabLst>
                <a:tab pos="1971675" algn="l"/>
                <a:tab pos="3943350" algn="l"/>
              </a:tabLst>
            </a:pPr>
            <a:r>
              <a:rPr lang="nl-NL" sz="2800" dirty="0"/>
              <a:t>Elke 2 ronden gaan de spellen een lijn omlaag. </a:t>
            </a:r>
          </a:p>
          <a:p>
            <a:pPr lvl="1" indent="-457200">
              <a:buFont typeface="Arial" panose="020B0604020202020204" pitchFamily="34" charset="0"/>
              <a:buChar char="•"/>
              <a:tabLst>
                <a:tab pos="1971675" algn="l"/>
                <a:tab pos="3943350" algn="l"/>
              </a:tabLst>
            </a:pPr>
            <a:r>
              <a:rPr lang="nl-NL" sz="2800" dirty="0"/>
              <a:t>Binnen die 2 ronden wisselt in elke lijn tafel 9 met 10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251520" y="26064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</a:rPr>
              <a:t>Loopschema's</a:t>
            </a:r>
          </a:p>
        </p:txBody>
      </p:sp>
      <p:sp>
        <p:nvSpPr>
          <p:cNvPr id="61" name="Tekstvak 60"/>
          <p:cNvSpPr txBox="1"/>
          <p:nvPr/>
        </p:nvSpPr>
        <p:spPr>
          <a:xfrm>
            <a:off x="-2052736" y="4221088"/>
            <a:ext cx="1872208" cy="18158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62" name="Tekstvak 61"/>
          <p:cNvSpPr txBox="1"/>
          <p:nvPr/>
        </p:nvSpPr>
        <p:spPr>
          <a:xfrm>
            <a:off x="-1548680" y="616530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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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endParaRPr lang="nl-NL" sz="2800"/>
          </a:p>
        </p:txBody>
      </p:sp>
      <p:sp>
        <p:nvSpPr>
          <p:cNvPr id="66" name="Tekstvak 65"/>
          <p:cNvSpPr txBox="1"/>
          <p:nvPr/>
        </p:nvSpPr>
        <p:spPr>
          <a:xfrm>
            <a:off x="9324528" y="1124744"/>
            <a:ext cx="2520280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>
                <a:sym typeface="Symbol"/>
              </a:rPr>
              <a:t>Bied 1</a:t>
            </a:r>
          </a:p>
        </p:txBody>
      </p:sp>
      <p:grpSp>
        <p:nvGrpSpPr>
          <p:cNvPr id="2" name="Groep 66"/>
          <p:cNvGrpSpPr/>
          <p:nvPr/>
        </p:nvGrpSpPr>
        <p:grpSpPr>
          <a:xfrm>
            <a:off x="9468000" y="1800000"/>
            <a:ext cx="1296640" cy="1296000"/>
            <a:chOff x="9468000" y="1800000"/>
            <a:chExt cx="1296640" cy="1296000"/>
          </a:xfrm>
        </p:grpSpPr>
        <p:sp>
          <p:nvSpPr>
            <p:cNvPr id="68" name="Tekstvak 67"/>
            <p:cNvSpPr txBox="1"/>
            <p:nvPr/>
          </p:nvSpPr>
          <p:spPr>
            <a:xfrm>
              <a:off x="9900000" y="1800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69" name="Tekstvak 68"/>
            <p:cNvSpPr txBox="1"/>
            <p:nvPr/>
          </p:nvSpPr>
          <p:spPr>
            <a:xfrm>
              <a:off x="946800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70" name="Tekstvak 69"/>
            <p:cNvSpPr txBox="1"/>
            <p:nvPr/>
          </p:nvSpPr>
          <p:spPr>
            <a:xfrm>
              <a:off x="1033264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71" name="Tekstvak 70"/>
            <p:cNvSpPr txBox="1"/>
            <p:nvPr/>
          </p:nvSpPr>
          <p:spPr>
            <a:xfrm>
              <a:off x="9900000" y="2664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72" name="Tekstvak 71"/>
            <p:cNvSpPr txBox="1"/>
            <p:nvPr/>
          </p:nvSpPr>
          <p:spPr>
            <a:xfrm>
              <a:off x="9900592" y="22320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3" name="Groep 72"/>
          <p:cNvGrpSpPr/>
          <p:nvPr/>
        </p:nvGrpSpPr>
        <p:grpSpPr>
          <a:xfrm>
            <a:off x="9468544" y="3717032"/>
            <a:ext cx="1296640" cy="1296000"/>
            <a:chOff x="8280000" y="3069056"/>
            <a:chExt cx="1296640" cy="1296000"/>
          </a:xfrm>
        </p:grpSpPr>
        <p:sp>
          <p:nvSpPr>
            <p:cNvPr id="74" name="Tekstvak 73"/>
            <p:cNvSpPr txBox="1"/>
            <p:nvPr/>
          </p:nvSpPr>
          <p:spPr>
            <a:xfrm>
              <a:off x="8712000" y="3069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75" name="Tekstvak 74"/>
            <p:cNvSpPr txBox="1"/>
            <p:nvPr/>
          </p:nvSpPr>
          <p:spPr>
            <a:xfrm>
              <a:off x="828000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76" name="Tekstvak 75"/>
            <p:cNvSpPr txBox="1"/>
            <p:nvPr/>
          </p:nvSpPr>
          <p:spPr>
            <a:xfrm>
              <a:off x="914464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77" name="Tekstvak 76"/>
            <p:cNvSpPr txBox="1"/>
            <p:nvPr/>
          </p:nvSpPr>
          <p:spPr>
            <a:xfrm>
              <a:off x="8712000" y="3933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78" name="Tekstvak 77"/>
            <p:cNvSpPr txBox="1"/>
            <p:nvPr/>
          </p:nvSpPr>
          <p:spPr>
            <a:xfrm>
              <a:off x="8712592" y="3501056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4" name="Groep 78"/>
          <p:cNvGrpSpPr/>
          <p:nvPr/>
        </p:nvGrpSpPr>
        <p:grpSpPr>
          <a:xfrm>
            <a:off x="10692680" y="2780928"/>
            <a:ext cx="1296640" cy="1296000"/>
            <a:chOff x="7020320" y="4365200"/>
            <a:chExt cx="1296640" cy="1296000"/>
          </a:xfrm>
        </p:grpSpPr>
        <p:sp>
          <p:nvSpPr>
            <p:cNvPr id="80" name="Tekstvak 79"/>
            <p:cNvSpPr txBox="1"/>
            <p:nvPr/>
          </p:nvSpPr>
          <p:spPr>
            <a:xfrm>
              <a:off x="7452320" y="4365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81" name="Tekstvak 80"/>
            <p:cNvSpPr txBox="1"/>
            <p:nvPr/>
          </p:nvSpPr>
          <p:spPr>
            <a:xfrm>
              <a:off x="702032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82" name="Tekstvak 81"/>
            <p:cNvSpPr txBox="1"/>
            <p:nvPr/>
          </p:nvSpPr>
          <p:spPr>
            <a:xfrm>
              <a:off x="788496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3" name="Tekstvak 82"/>
            <p:cNvSpPr txBox="1"/>
            <p:nvPr/>
          </p:nvSpPr>
          <p:spPr>
            <a:xfrm>
              <a:off x="7452320" y="5229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84" name="Tekstvak 83"/>
            <p:cNvSpPr txBox="1"/>
            <p:nvPr/>
          </p:nvSpPr>
          <p:spPr>
            <a:xfrm>
              <a:off x="7452912" y="47972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5" name="Groep 84"/>
          <p:cNvGrpSpPr/>
          <p:nvPr/>
        </p:nvGrpSpPr>
        <p:grpSpPr>
          <a:xfrm>
            <a:off x="10692680" y="4869160"/>
            <a:ext cx="1296640" cy="1296000"/>
            <a:chOff x="8892528" y="5013272"/>
            <a:chExt cx="1296640" cy="1296000"/>
          </a:xfrm>
        </p:grpSpPr>
        <p:sp>
          <p:nvSpPr>
            <p:cNvPr id="86" name="Tekstvak 85"/>
            <p:cNvSpPr txBox="1"/>
            <p:nvPr/>
          </p:nvSpPr>
          <p:spPr>
            <a:xfrm>
              <a:off x="9324528" y="5013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87" name="Tekstvak 86"/>
            <p:cNvSpPr txBox="1"/>
            <p:nvPr/>
          </p:nvSpPr>
          <p:spPr>
            <a:xfrm>
              <a:off x="889252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88" name="Tekstvak 87"/>
            <p:cNvSpPr txBox="1"/>
            <p:nvPr/>
          </p:nvSpPr>
          <p:spPr>
            <a:xfrm>
              <a:off x="975716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9" name="Tekstvak 88"/>
            <p:cNvSpPr txBox="1"/>
            <p:nvPr/>
          </p:nvSpPr>
          <p:spPr>
            <a:xfrm>
              <a:off x="9324528" y="5877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90" name="Tekstvak 89"/>
            <p:cNvSpPr txBox="1"/>
            <p:nvPr/>
          </p:nvSpPr>
          <p:spPr>
            <a:xfrm>
              <a:off x="9325120" y="5445272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sp>
        <p:nvSpPr>
          <p:cNvPr id="36" name="Tekstvak 35"/>
          <p:cNvSpPr txBox="1"/>
          <p:nvPr/>
        </p:nvSpPr>
        <p:spPr>
          <a:xfrm>
            <a:off x="9468544" y="0"/>
            <a:ext cx="2520280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>
                <a:sym typeface="Symbol"/>
              </a:rPr>
              <a:t>Noord	Zuid</a:t>
            </a:r>
          </a:p>
          <a:p>
            <a:pPr>
              <a:tabLst>
                <a:tab pos="450850" algn="ctr"/>
                <a:tab pos="2060575" algn="ctr"/>
              </a:tabLst>
            </a:pPr>
            <a:r>
              <a:rPr lang="nl-NL" sz="2800">
                <a:sym typeface="Symbol"/>
              </a:rPr>
              <a:t>	</a:t>
            </a:r>
            <a:endParaRPr lang="nl-NL" sz="2800"/>
          </a:p>
        </p:txBody>
      </p:sp>
      <p:sp>
        <p:nvSpPr>
          <p:cNvPr id="39" name="Tekstvak 38"/>
          <p:cNvSpPr txBox="1"/>
          <p:nvPr/>
        </p:nvSpPr>
        <p:spPr>
          <a:xfrm>
            <a:off x="-2052736" y="2276872"/>
            <a:ext cx="1872208" cy="1815882"/>
          </a:xfrm>
          <a:prstGeom prst="rect">
            <a:avLst/>
          </a:prstGeom>
          <a:solidFill>
            <a:srgbClr val="32F032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40" name="Afgeronde rechthoek 39"/>
          <p:cNvSpPr/>
          <p:nvPr/>
        </p:nvSpPr>
        <p:spPr>
          <a:xfrm>
            <a:off x="-2700808" y="0"/>
            <a:ext cx="2520280" cy="2160240"/>
          </a:xfrm>
          <a:prstGeom prst="roundRect">
            <a:avLst/>
          </a:prstGeom>
          <a:solidFill>
            <a:srgbClr val="32F0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280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BECFB0A-9148-1A41-6E9D-547F0507F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96" y="1845796"/>
            <a:ext cx="1695450" cy="191452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2991E8B-571D-241F-B5B6-7000A9660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155" y="1845795"/>
            <a:ext cx="1695450" cy="191452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D658BF85-69A0-E60D-5BD2-0CF5A12A6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3414" y="1845795"/>
            <a:ext cx="169545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8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kstvak 34"/>
          <p:cNvSpPr txBox="1"/>
          <p:nvPr/>
        </p:nvSpPr>
        <p:spPr>
          <a:xfrm>
            <a:off x="427336" y="1257045"/>
            <a:ext cx="86980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tabLst>
                <a:tab pos="1971675" algn="l"/>
                <a:tab pos="3943350" algn="l"/>
              </a:tabLst>
            </a:pPr>
            <a:r>
              <a:rPr lang="nl-NL" sz="2800" b="1" dirty="0"/>
              <a:t>Fraaie combinaties</a:t>
            </a:r>
          </a:p>
          <a:p>
            <a:pPr marL="0" lvl="1">
              <a:tabLst>
                <a:tab pos="1971675" algn="l"/>
                <a:tab pos="3943350" algn="l"/>
              </a:tabLst>
            </a:pPr>
            <a:endParaRPr lang="nl-NL" sz="1400" dirty="0"/>
          </a:p>
          <a:p>
            <a:pPr marL="0" lvl="1">
              <a:tabLst>
                <a:tab pos="1971675" algn="l"/>
                <a:tab pos="3943350" algn="l"/>
              </a:tabLst>
            </a:pPr>
            <a:endParaRPr lang="nl-NL" sz="2800" dirty="0"/>
          </a:p>
          <a:p>
            <a:pPr marL="0" lvl="1">
              <a:tabLst>
                <a:tab pos="1971675" algn="l"/>
                <a:tab pos="3943350" algn="l"/>
              </a:tabLst>
            </a:pPr>
            <a:endParaRPr lang="nl-NL" sz="2800" dirty="0"/>
          </a:p>
          <a:p>
            <a:pPr marL="0" lvl="1">
              <a:tabLst>
                <a:tab pos="1971675" algn="l"/>
                <a:tab pos="3943350" algn="l"/>
              </a:tabLst>
            </a:pPr>
            <a:endParaRPr lang="nl-NL" sz="2800" dirty="0"/>
          </a:p>
          <a:p>
            <a:pPr marL="0" lvl="1">
              <a:tabLst>
                <a:tab pos="1971675" algn="l"/>
                <a:tab pos="3943350" algn="l"/>
              </a:tabLst>
            </a:pPr>
            <a:endParaRPr lang="nl-NL" sz="2800" dirty="0"/>
          </a:p>
          <a:p>
            <a:pPr marL="0" lvl="1">
              <a:tabLst>
                <a:tab pos="1971675" algn="l"/>
                <a:tab pos="3943350" algn="l"/>
              </a:tabLst>
            </a:pPr>
            <a:endParaRPr lang="nl-NL" sz="1400" dirty="0"/>
          </a:p>
          <a:p>
            <a:pPr marL="0" lvl="1">
              <a:tabLst>
                <a:tab pos="1971675" algn="l"/>
                <a:tab pos="3943350" algn="l"/>
              </a:tabLst>
            </a:pPr>
            <a:r>
              <a:rPr lang="nl-NL" sz="2800" dirty="0"/>
              <a:t>R8P16A[9]	R8P18B	R8P20C</a:t>
            </a:r>
          </a:p>
          <a:p>
            <a:pPr lvl="1" indent="-457200">
              <a:buFont typeface="Arial" panose="020B0604020202020204" pitchFamily="34" charset="0"/>
              <a:buChar char="•"/>
              <a:tabLst>
                <a:tab pos="1971675" algn="l"/>
                <a:tab pos="3943350" algn="l"/>
              </a:tabLst>
            </a:pPr>
            <a:r>
              <a:rPr lang="nl-NL" sz="2800" dirty="0"/>
              <a:t>Met 16 paren in lijn A, 18 in lijn B en 20 in lijn C kunnen ze onderling nog steeds met één koffer toe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251520" y="26064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</a:rPr>
              <a:t>Loopschema's</a:t>
            </a:r>
          </a:p>
        </p:txBody>
      </p:sp>
      <p:sp>
        <p:nvSpPr>
          <p:cNvPr id="61" name="Tekstvak 60"/>
          <p:cNvSpPr txBox="1"/>
          <p:nvPr/>
        </p:nvSpPr>
        <p:spPr>
          <a:xfrm>
            <a:off x="-2052736" y="4221088"/>
            <a:ext cx="1872208" cy="18158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62" name="Tekstvak 61"/>
          <p:cNvSpPr txBox="1"/>
          <p:nvPr/>
        </p:nvSpPr>
        <p:spPr>
          <a:xfrm>
            <a:off x="-1548680" y="616530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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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endParaRPr lang="nl-NL" sz="2800"/>
          </a:p>
        </p:txBody>
      </p:sp>
      <p:sp>
        <p:nvSpPr>
          <p:cNvPr id="66" name="Tekstvak 65"/>
          <p:cNvSpPr txBox="1"/>
          <p:nvPr/>
        </p:nvSpPr>
        <p:spPr>
          <a:xfrm>
            <a:off x="9324528" y="1124744"/>
            <a:ext cx="2520280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>
                <a:sym typeface="Symbol"/>
              </a:rPr>
              <a:t>Bied 1</a:t>
            </a:r>
          </a:p>
        </p:txBody>
      </p:sp>
      <p:grpSp>
        <p:nvGrpSpPr>
          <p:cNvPr id="2" name="Groep 66"/>
          <p:cNvGrpSpPr/>
          <p:nvPr/>
        </p:nvGrpSpPr>
        <p:grpSpPr>
          <a:xfrm>
            <a:off x="9468000" y="1800000"/>
            <a:ext cx="1296640" cy="1296000"/>
            <a:chOff x="9468000" y="1800000"/>
            <a:chExt cx="1296640" cy="1296000"/>
          </a:xfrm>
        </p:grpSpPr>
        <p:sp>
          <p:nvSpPr>
            <p:cNvPr id="68" name="Tekstvak 67"/>
            <p:cNvSpPr txBox="1"/>
            <p:nvPr/>
          </p:nvSpPr>
          <p:spPr>
            <a:xfrm>
              <a:off x="9900000" y="1800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69" name="Tekstvak 68"/>
            <p:cNvSpPr txBox="1"/>
            <p:nvPr/>
          </p:nvSpPr>
          <p:spPr>
            <a:xfrm>
              <a:off x="946800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70" name="Tekstvak 69"/>
            <p:cNvSpPr txBox="1"/>
            <p:nvPr/>
          </p:nvSpPr>
          <p:spPr>
            <a:xfrm>
              <a:off x="1033264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71" name="Tekstvak 70"/>
            <p:cNvSpPr txBox="1"/>
            <p:nvPr/>
          </p:nvSpPr>
          <p:spPr>
            <a:xfrm>
              <a:off x="9900000" y="2664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72" name="Tekstvak 71"/>
            <p:cNvSpPr txBox="1"/>
            <p:nvPr/>
          </p:nvSpPr>
          <p:spPr>
            <a:xfrm>
              <a:off x="9900592" y="22320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3" name="Groep 72"/>
          <p:cNvGrpSpPr/>
          <p:nvPr/>
        </p:nvGrpSpPr>
        <p:grpSpPr>
          <a:xfrm>
            <a:off x="9468544" y="3717032"/>
            <a:ext cx="1296640" cy="1296000"/>
            <a:chOff x="8280000" y="3069056"/>
            <a:chExt cx="1296640" cy="1296000"/>
          </a:xfrm>
        </p:grpSpPr>
        <p:sp>
          <p:nvSpPr>
            <p:cNvPr id="74" name="Tekstvak 73"/>
            <p:cNvSpPr txBox="1"/>
            <p:nvPr/>
          </p:nvSpPr>
          <p:spPr>
            <a:xfrm>
              <a:off x="8712000" y="3069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75" name="Tekstvak 74"/>
            <p:cNvSpPr txBox="1"/>
            <p:nvPr/>
          </p:nvSpPr>
          <p:spPr>
            <a:xfrm>
              <a:off x="828000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76" name="Tekstvak 75"/>
            <p:cNvSpPr txBox="1"/>
            <p:nvPr/>
          </p:nvSpPr>
          <p:spPr>
            <a:xfrm>
              <a:off x="914464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77" name="Tekstvak 76"/>
            <p:cNvSpPr txBox="1"/>
            <p:nvPr/>
          </p:nvSpPr>
          <p:spPr>
            <a:xfrm>
              <a:off x="8712000" y="3933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78" name="Tekstvak 77"/>
            <p:cNvSpPr txBox="1"/>
            <p:nvPr/>
          </p:nvSpPr>
          <p:spPr>
            <a:xfrm>
              <a:off x="8712592" y="3501056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4" name="Groep 78"/>
          <p:cNvGrpSpPr/>
          <p:nvPr/>
        </p:nvGrpSpPr>
        <p:grpSpPr>
          <a:xfrm>
            <a:off x="10692680" y="2780928"/>
            <a:ext cx="1296640" cy="1296000"/>
            <a:chOff x="7020320" y="4365200"/>
            <a:chExt cx="1296640" cy="1296000"/>
          </a:xfrm>
        </p:grpSpPr>
        <p:sp>
          <p:nvSpPr>
            <p:cNvPr id="80" name="Tekstvak 79"/>
            <p:cNvSpPr txBox="1"/>
            <p:nvPr/>
          </p:nvSpPr>
          <p:spPr>
            <a:xfrm>
              <a:off x="7452320" y="4365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81" name="Tekstvak 80"/>
            <p:cNvSpPr txBox="1"/>
            <p:nvPr/>
          </p:nvSpPr>
          <p:spPr>
            <a:xfrm>
              <a:off x="702032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82" name="Tekstvak 81"/>
            <p:cNvSpPr txBox="1"/>
            <p:nvPr/>
          </p:nvSpPr>
          <p:spPr>
            <a:xfrm>
              <a:off x="788496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3" name="Tekstvak 82"/>
            <p:cNvSpPr txBox="1"/>
            <p:nvPr/>
          </p:nvSpPr>
          <p:spPr>
            <a:xfrm>
              <a:off x="7452320" y="5229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84" name="Tekstvak 83"/>
            <p:cNvSpPr txBox="1"/>
            <p:nvPr/>
          </p:nvSpPr>
          <p:spPr>
            <a:xfrm>
              <a:off x="7452912" y="47972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5" name="Groep 84"/>
          <p:cNvGrpSpPr/>
          <p:nvPr/>
        </p:nvGrpSpPr>
        <p:grpSpPr>
          <a:xfrm>
            <a:off x="10692680" y="4869160"/>
            <a:ext cx="1296640" cy="1296000"/>
            <a:chOff x="8892528" y="5013272"/>
            <a:chExt cx="1296640" cy="1296000"/>
          </a:xfrm>
        </p:grpSpPr>
        <p:sp>
          <p:nvSpPr>
            <p:cNvPr id="86" name="Tekstvak 85"/>
            <p:cNvSpPr txBox="1"/>
            <p:nvPr/>
          </p:nvSpPr>
          <p:spPr>
            <a:xfrm>
              <a:off x="9324528" y="5013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87" name="Tekstvak 86"/>
            <p:cNvSpPr txBox="1"/>
            <p:nvPr/>
          </p:nvSpPr>
          <p:spPr>
            <a:xfrm>
              <a:off x="889252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88" name="Tekstvak 87"/>
            <p:cNvSpPr txBox="1"/>
            <p:nvPr/>
          </p:nvSpPr>
          <p:spPr>
            <a:xfrm>
              <a:off x="975716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9" name="Tekstvak 88"/>
            <p:cNvSpPr txBox="1"/>
            <p:nvPr/>
          </p:nvSpPr>
          <p:spPr>
            <a:xfrm>
              <a:off x="9324528" y="5877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90" name="Tekstvak 89"/>
            <p:cNvSpPr txBox="1"/>
            <p:nvPr/>
          </p:nvSpPr>
          <p:spPr>
            <a:xfrm>
              <a:off x="9325120" y="5445272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sp>
        <p:nvSpPr>
          <p:cNvPr id="36" name="Tekstvak 35"/>
          <p:cNvSpPr txBox="1"/>
          <p:nvPr/>
        </p:nvSpPr>
        <p:spPr>
          <a:xfrm>
            <a:off x="9468544" y="0"/>
            <a:ext cx="2520280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>
                <a:sym typeface="Symbol"/>
              </a:rPr>
              <a:t>Noord	Zuid</a:t>
            </a:r>
          </a:p>
          <a:p>
            <a:pPr>
              <a:tabLst>
                <a:tab pos="450850" algn="ctr"/>
                <a:tab pos="2060575" algn="ctr"/>
              </a:tabLst>
            </a:pPr>
            <a:r>
              <a:rPr lang="nl-NL" sz="2800">
                <a:sym typeface="Symbol"/>
              </a:rPr>
              <a:t>	</a:t>
            </a:r>
            <a:endParaRPr lang="nl-NL" sz="2800"/>
          </a:p>
        </p:txBody>
      </p:sp>
      <p:sp>
        <p:nvSpPr>
          <p:cNvPr id="39" name="Tekstvak 38"/>
          <p:cNvSpPr txBox="1"/>
          <p:nvPr/>
        </p:nvSpPr>
        <p:spPr>
          <a:xfrm>
            <a:off x="-2052736" y="2276872"/>
            <a:ext cx="1872208" cy="1815882"/>
          </a:xfrm>
          <a:prstGeom prst="rect">
            <a:avLst/>
          </a:prstGeom>
          <a:solidFill>
            <a:srgbClr val="32F032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40" name="Afgeronde rechthoek 39"/>
          <p:cNvSpPr/>
          <p:nvPr/>
        </p:nvSpPr>
        <p:spPr>
          <a:xfrm>
            <a:off x="-2700808" y="0"/>
            <a:ext cx="2520280" cy="2160240"/>
          </a:xfrm>
          <a:prstGeom prst="roundRect">
            <a:avLst/>
          </a:prstGeom>
          <a:solidFill>
            <a:srgbClr val="32F0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280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7F36E6B-2845-AD68-F79F-43AD7B1F6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96" y="1871290"/>
            <a:ext cx="847725" cy="191452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F5C9FD9-F7FB-8E76-628F-FF8C4AF54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955" y="1876052"/>
            <a:ext cx="847725" cy="190500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31723D8C-41AD-CF90-E737-05B70E6D39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2196" y="1871290"/>
            <a:ext cx="169545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2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kstvak 34"/>
          <p:cNvSpPr txBox="1"/>
          <p:nvPr/>
        </p:nvSpPr>
        <p:spPr>
          <a:xfrm>
            <a:off x="427336" y="1257045"/>
            <a:ext cx="869808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tabLst>
                <a:tab pos="1971675" algn="l"/>
                <a:tab pos="3943350" algn="l"/>
              </a:tabLst>
            </a:pPr>
            <a:r>
              <a:rPr lang="nl-NL" sz="2800" b="1" dirty="0"/>
              <a:t>Schema's kiezen</a:t>
            </a:r>
          </a:p>
          <a:p>
            <a:pPr marL="0" lvl="1">
              <a:tabLst>
                <a:tab pos="1971675" algn="l"/>
                <a:tab pos="3943350" algn="l"/>
              </a:tabLst>
            </a:pPr>
            <a:endParaRPr lang="nl-NL" sz="1400" dirty="0"/>
          </a:p>
          <a:p>
            <a:pPr marL="0" lvl="1">
              <a:tabLst>
                <a:tab pos="1971675" algn="l"/>
                <a:tab pos="3943350" algn="l"/>
              </a:tabLst>
            </a:pPr>
            <a:r>
              <a:rPr lang="nl-NL" sz="2800" dirty="0"/>
              <a:t>Om nu te bepalen welke schema's je nodig hebt moet je dus eerst weten hoeveel paren er totaal gaan zijn.</a:t>
            </a:r>
          </a:p>
          <a:p>
            <a:pPr marL="0" lvl="1">
              <a:tabLst>
                <a:tab pos="1971675" algn="l"/>
                <a:tab pos="3943350" algn="l"/>
              </a:tabLst>
            </a:pPr>
            <a:endParaRPr lang="nl-NL" sz="2800" dirty="0"/>
          </a:p>
          <a:p>
            <a:pPr marL="0" lvl="1">
              <a:tabLst>
                <a:tab pos="1971675" algn="l"/>
                <a:tab pos="3943350" algn="l"/>
              </a:tabLst>
            </a:pPr>
            <a:r>
              <a:rPr lang="nl-NL" sz="2800" dirty="0"/>
              <a:t>Rekenkundig:</a:t>
            </a:r>
          </a:p>
          <a:p>
            <a:pPr marL="0" lvl="1">
              <a:tabLst>
                <a:tab pos="1971675" algn="l"/>
                <a:tab pos="3943350" algn="l"/>
              </a:tabLst>
            </a:pPr>
            <a:r>
              <a:rPr lang="nl-NL" sz="2800" dirty="0"/>
              <a:t>Met 6 ronden:</a:t>
            </a:r>
          </a:p>
          <a:p>
            <a:pPr marL="0" lvl="1">
              <a:tabLst>
                <a:tab pos="1971675" algn="l"/>
                <a:tab pos="3943350" algn="l"/>
              </a:tabLst>
            </a:pPr>
            <a:r>
              <a:rPr lang="nl-NL" sz="2800" dirty="0"/>
              <a:t>Het minimum aantal per lijn = 8 paren</a:t>
            </a:r>
          </a:p>
          <a:p>
            <a:pPr marL="0" lvl="1">
              <a:tabLst>
                <a:tab pos="1971675" algn="l"/>
                <a:tab pos="3943350" algn="l"/>
              </a:tabLst>
            </a:pPr>
            <a:r>
              <a:rPr lang="nl-NL" sz="2800" dirty="0"/>
              <a:t>Vanaf 16 paren kun je dus in 2 lijnen spelen</a:t>
            </a:r>
          </a:p>
          <a:p>
            <a:pPr marL="0" lvl="1">
              <a:tabLst>
                <a:tab pos="1971675" algn="l"/>
                <a:tab pos="3943350" algn="l"/>
              </a:tabLst>
            </a:pPr>
            <a:r>
              <a:rPr lang="nl-NL" sz="2800" dirty="0"/>
              <a:t>Vanaf 24 paren kun je dus in 3 lijnen spelen</a:t>
            </a:r>
          </a:p>
          <a:p>
            <a:pPr marL="0" lvl="1">
              <a:tabLst>
                <a:tab pos="1971675" algn="l"/>
                <a:tab pos="3943350" algn="l"/>
              </a:tabLst>
            </a:pPr>
            <a:r>
              <a:rPr lang="nl-NL" sz="2800" dirty="0"/>
              <a:t>Tot zover de theorie. Als er 2 paren niet komen opdagen heb je geen rek en moet je een lijn schrappen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251520" y="26064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</a:rPr>
              <a:t>Loopschema's</a:t>
            </a:r>
          </a:p>
        </p:txBody>
      </p:sp>
      <p:sp>
        <p:nvSpPr>
          <p:cNvPr id="61" name="Tekstvak 60"/>
          <p:cNvSpPr txBox="1"/>
          <p:nvPr/>
        </p:nvSpPr>
        <p:spPr>
          <a:xfrm>
            <a:off x="-2052736" y="4221088"/>
            <a:ext cx="1872208" cy="18158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62" name="Tekstvak 61"/>
          <p:cNvSpPr txBox="1"/>
          <p:nvPr/>
        </p:nvSpPr>
        <p:spPr>
          <a:xfrm>
            <a:off x="-1548680" y="616530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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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endParaRPr lang="nl-NL" sz="2800"/>
          </a:p>
        </p:txBody>
      </p:sp>
      <p:sp>
        <p:nvSpPr>
          <p:cNvPr id="66" name="Tekstvak 65"/>
          <p:cNvSpPr txBox="1"/>
          <p:nvPr/>
        </p:nvSpPr>
        <p:spPr>
          <a:xfrm>
            <a:off x="9324528" y="1124744"/>
            <a:ext cx="2520280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>
                <a:sym typeface="Symbol"/>
              </a:rPr>
              <a:t>Bied 1</a:t>
            </a:r>
          </a:p>
        </p:txBody>
      </p:sp>
      <p:grpSp>
        <p:nvGrpSpPr>
          <p:cNvPr id="2" name="Groep 66"/>
          <p:cNvGrpSpPr/>
          <p:nvPr/>
        </p:nvGrpSpPr>
        <p:grpSpPr>
          <a:xfrm>
            <a:off x="9468000" y="1800000"/>
            <a:ext cx="1296640" cy="1296000"/>
            <a:chOff x="9468000" y="1800000"/>
            <a:chExt cx="1296640" cy="1296000"/>
          </a:xfrm>
        </p:grpSpPr>
        <p:sp>
          <p:nvSpPr>
            <p:cNvPr id="68" name="Tekstvak 67"/>
            <p:cNvSpPr txBox="1"/>
            <p:nvPr/>
          </p:nvSpPr>
          <p:spPr>
            <a:xfrm>
              <a:off x="9900000" y="1800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69" name="Tekstvak 68"/>
            <p:cNvSpPr txBox="1"/>
            <p:nvPr/>
          </p:nvSpPr>
          <p:spPr>
            <a:xfrm>
              <a:off x="946800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70" name="Tekstvak 69"/>
            <p:cNvSpPr txBox="1"/>
            <p:nvPr/>
          </p:nvSpPr>
          <p:spPr>
            <a:xfrm>
              <a:off x="1033264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71" name="Tekstvak 70"/>
            <p:cNvSpPr txBox="1"/>
            <p:nvPr/>
          </p:nvSpPr>
          <p:spPr>
            <a:xfrm>
              <a:off x="9900000" y="2664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72" name="Tekstvak 71"/>
            <p:cNvSpPr txBox="1"/>
            <p:nvPr/>
          </p:nvSpPr>
          <p:spPr>
            <a:xfrm>
              <a:off x="9900592" y="22320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3" name="Groep 72"/>
          <p:cNvGrpSpPr/>
          <p:nvPr/>
        </p:nvGrpSpPr>
        <p:grpSpPr>
          <a:xfrm>
            <a:off x="9468544" y="3717032"/>
            <a:ext cx="1296640" cy="1296000"/>
            <a:chOff x="8280000" y="3069056"/>
            <a:chExt cx="1296640" cy="1296000"/>
          </a:xfrm>
        </p:grpSpPr>
        <p:sp>
          <p:nvSpPr>
            <p:cNvPr id="74" name="Tekstvak 73"/>
            <p:cNvSpPr txBox="1"/>
            <p:nvPr/>
          </p:nvSpPr>
          <p:spPr>
            <a:xfrm>
              <a:off x="8712000" y="3069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75" name="Tekstvak 74"/>
            <p:cNvSpPr txBox="1"/>
            <p:nvPr/>
          </p:nvSpPr>
          <p:spPr>
            <a:xfrm>
              <a:off x="828000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76" name="Tekstvak 75"/>
            <p:cNvSpPr txBox="1"/>
            <p:nvPr/>
          </p:nvSpPr>
          <p:spPr>
            <a:xfrm>
              <a:off x="914464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77" name="Tekstvak 76"/>
            <p:cNvSpPr txBox="1"/>
            <p:nvPr/>
          </p:nvSpPr>
          <p:spPr>
            <a:xfrm>
              <a:off x="8712000" y="3933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78" name="Tekstvak 77"/>
            <p:cNvSpPr txBox="1"/>
            <p:nvPr/>
          </p:nvSpPr>
          <p:spPr>
            <a:xfrm>
              <a:off x="8712592" y="3501056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4" name="Groep 78"/>
          <p:cNvGrpSpPr/>
          <p:nvPr/>
        </p:nvGrpSpPr>
        <p:grpSpPr>
          <a:xfrm>
            <a:off x="10692680" y="2780928"/>
            <a:ext cx="1296640" cy="1296000"/>
            <a:chOff x="7020320" y="4365200"/>
            <a:chExt cx="1296640" cy="1296000"/>
          </a:xfrm>
        </p:grpSpPr>
        <p:sp>
          <p:nvSpPr>
            <p:cNvPr id="80" name="Tekstvak 79"/>
            <p:cNvSpPr txBox="1"/>
            <p:nvPr/>
          </p:nvSpPr>
          <p:spPr>
            <a:xfrm>
              <a:off x="7452320" y="4365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81" name="Tekstvak 80"/>
            <p:cNvSpPr txBox="1"/>
            <p:nvPr/>
          </p:nvSpPr>
          <p:spPr>
            <a:xfrm>
              <a:off x="702032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82" name="Tekstvak 81"/>
            <p:cNvSpPr txBox="1"/>
            <p:nvPr/>
          </p:nvSpPr>
          <p:spPr>
            <a:xfrm>
              <a:off x="788496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3" name="Tekstvak 82"/>
            <p:cNvSpPr txBox="1"/>
            <p:nvPr/>
          </p:nvSpPr>
          <p:spPr>
            <a:xfrm>
              <a:off x="7452320" y="5229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84" name="Tekstvak 83"/>
            <p:cNvSpPr txBox="1"/>
            <p:nvPr/>
          </p:nvSpPr>
          <p:spPr>
            <a:xfrm>
              <a:off x="7452912" y="47972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5" name="Groep 84"/>
          <p:cNvGrpSpPr/>
          <p:nvPr/>
        </p:nvGrpSpPr>
        <p:grpSpPr>
          <a:xfrm>
            <a:off x="10692680" y="4869160"/>
            <a:ext cx="1296640" cy="1296000"/>
            <a:chOff x="8892528" y="5013272"/>
            <a:chExt cx="1296640" cy="1296000"/>
          </a:xfrm>
        </p:grpSpPr>
        <p:sp>
          <p:nvSpPr>
            <p:cNvPr id="86" name="Tekstvak 85"/>
            <p:cNvSpPr txBox="1"/>
            <p:nvPr/>
          </p:nvSpPr>
          <p:spPr>
            <a:xfrm>
              <a:off x="9324528" y="5013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87" name="Tekstvak 86"/>
            <p:cNvSpPr txBox="1"/>
            <p:nvPr/>
          </p:nvSpPr>
          <p:spPr>
            <a:xfrm>
              <a:off x="889252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88" name="Tekstvak 87"/>
            <p:cNvSpPr txBox="1"/>
            <p:nvPr/>
          </p:nvSpPr>
          <p:spPr>
            <a:xfrm>
              <a:off x="975716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9" name="Tekstvak 88"/>
            <p:cNvSpPr txBox="1"/>
            <p:nvPr/>
          </p:nvSpPr>
          <p:spPr>
            <a:xfrm>
              <a:off x="9324528" y="5877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90" name="Tekstvak 89"/>
            <p:cNvSpPr txBox="1"/>
            <p:nvPr/>
          </p:nvSpPr>
          <p:spPr>
            <a:xfrm>
              <a:off x="9325120" y="5445272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sp>
        <p:nvSpPr>
          <p:cNvPr id="36" name="Tekstvak 35"/>
          <p:cNvSpPr txBox="1"/>
          <p:nvPr/>
        </p:nvSpPr>
        <p:spPr>
          <a:xfrm>
            <a:off x="9468544" y="0"/>
            <a:ext cx="2520280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>
                <a:sym typeface="Symbol"/>
              </a:rPr>
              <a:t>Noord	Zuid</a:t>
            </a:r>
          </a:p>
          <a:p>
            <a:pPr>
              <a:tabLst>
                <a:tab pos="450850" algn="ctr"/>
                <a:tab pos="2060575" algn="ctr"/>
              </a:tabLst>
            </a:pPr>
            <a:r>
              <a:rPr lang="nl-NL" sz="2800">
                <a:sym typeface="Symbol"/>
              </a:rPr>
              <a:t>	</a:t>
            </a:r>
            <a:endParaRPr lang="nl-NL" sz="2800"/>
          </a:p>
        </p:txBody>
      </p:sp>
      <p:sp>
        <p:nvSpPr>
          <p:cNvPr id="39" name="Tekstvak 38"/>
          <p:cNvSpPr txBox="1"/>
          <p:nvPr/>
        </p:nvSpPr>
        <p:spPr>
          <a:xfrm>
            <a:off x="-2052736" y="2276872"/>
            <a:ext cx="1872208" cy="1815882"/>
          </a:xfrm>
          <a:prstGeom prst="rect">
            <a:avLst/>
          </a:prstGeom>
          <a:solidFill>
            <a:srgbClr val="32F032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40" name="Afgeronde rechthoek 39"/>
          <p:cNvSpPr/>
          <p:nvPr/>
        </p:nvSpPr>
        <p:spPr>
          <a:xfrm>
            <a:off x="-2700808" y="0"/>
            <a:ext cx="2520280" cy="2160240"/>
          </a:xfrm>
          <a:prstGeom prst="roundRect">
            <a:avLst/>
          </a:prstGeom>
          <a:solidFill>
            <a:srgbClr val="32F0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113932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kstvak 34"/>
          <p:cNvSpPr txBox="1"/>
          <p:nvPr/>
        </p:nvSpPr>
        <p:spPr>
          <a:xfrm>
            <a:off x="427336" y="1257045"/>
            <a:ext cx="869808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tabLst>
                <a:tab pos="1971675" algn="l"/>
                <a:tab pos="3943350" algn="l"/>
              </a:tabLst>
            </a:pPr>
            <a:r>
              <a:rPr lang="nl-NL" sz="2800" b="1" dirty="0"/>
              <a:t>Schema's kiezen</a:t>
            </a:r>
          </a:p>
          <a:p>
            <a:pPr marL="0" lvl="1">
              <a:tabLst>
                <a:tab pos="1971675" algn="l"/>
                <a:tab pos="3943350" algn="l"/>
              </a:tabLst>
            </a:pPr>
            <a:endParaRPr lang="nl-NL" sz="1400" dirty="0"/>
          </a:p>
          <a:p>
            <a:pPr marL="0" lvl="1">
              <a:tabLst>
                <a:tab pos="1971675" algn="l"/>
                <a:tab pos="3943350" algn="l"/>
              </a:tabLst>
            </a:pPr>
            <a:r>
              <a:rPr lang="nl-NL" sz="2800" dirty="0"/>
              <a:t>Om nu te bepalen welke schema's je nodig hebt moet je dus eerst weten hoeveel paren er totaal gaan zijn.</a:t>
            </a:r>
          </a:p>
          <a:p>
            <a:pPr marL="0" lvl="1">
              <a:tabLst>
                <a:tab pos="1971675" algn="l"/>
                <a:tab pos="3943350" algn="l"/>
              </a:tabLst>
            </a:pPr>
            <a:endParaRPr lang="nl-NL" sz="2800" dirty="0"/>
          </a:p>
          <a:p>
            <a:pPr marL="0" lvl="1">
              <a:tabLst>
                <a:tab pos="1971675" algn="l"/>
                <a:tab pos="3943350" algn="l"/>
              </a:tabLst>
            </a:pPr>
            <a:r>
              <a:rPr lang="nl-NL" sz="2800" dirty="0"/>
              <a:t>Rekenkundig:</a:t>
            </a:r>
          </a:p>
          <a:p>
            <a:pPr marL="0" lvl="1">
              <a:tabLst>
                <a:tab pos="1971675" algn="l"/>
                <a:tab pos="3943350" algn="l"/>
              </a:tabLst>
            </a:pPr>
            <a:r>
              <a:rPr lang="nl-NL" sz="2800" dirty="0"/>
              <a:t>Met 8 ronden:</a:t>
            </a:r>
          </a:p>
          <a:p>
            <a:pPr marL="0" lvl="1">
              <a:tabLst>
                <a:tab pos="1971675" algn="l"/>
                <a:tab pos="3943350" algn="l"/>
              </a:tabLst>
            </a:pPr>
            <a:r>
              <a:rPr lang="nl-NL" sz="2800" dirty="0"/>
              <a:t>Het minimum aantal per lijn = 10 paren</a:t>
            </a:r>
          </a:p>
          <a:p>
            <a:pPr marL="0" lvl="1">
              <a:tabLst>
                <a:tab pos="1971675" algn="l"/>
                <a:tab pos="3943350" algn="l"/>
              </a:tabLst>
            </a:pPr>
            <a:r>
              <a:rPr lang="nl-NL" sz="2800" dirty="0"/>
              <a:t>Vanaf 20 paren kun je dus in 2 lijnen spelen</a:t>
            </a:r>
          </a:p>
          <a:p>
            <a:pPr marL="0" lvl="1">
              <a:tabLst>
                <a:tab pos="1971675" algn="l"/>
                <a:tab pos="3943350" algn="l"/>
              </a:tabLst>
            </a:pPr>
            <a:r>
              <a:rPr lang="nl-NL" sz="2800" dirty="0"/>
              <a:t>Vanaf 30 paren kun je dus in 3 lijnen spelen</a:t>
            </a:r>
          </a:p>
          <a:p>
            <a:pPr marL="0" lvl="1">
              <a:tabLst>
                <a:tab pos="1971675" algn="l"/>
                <a:tab pos="3943350" algn="l"/>
              </a:tabLst>
            </a:pPr>
            <a:r>
              <a:rPr lang="nl-NL" sz="2800" dirty="0"/>
              <a:t>Tot zover de theorie. Als er 2 paren niet komen opdagen heb je geen rek en moet je een lijn schrappen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251520" y="26064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</a:rPr>
              <a:t>Loopschema's</a:t>
            </a:r>
          </a:p>
        </p:txBody>
      </p:sp>
      <p:sp>
        <p:nvSpPr>
          <p:cNvPr id="61" name="Tekstvak 60"/>
          <p:cNvSpPr txBox="1"/>
          <p:nvPr/>
        </p:nvSpPr>
        <p:spPr>
          <a:xfrm>
            <a:off x="-2052736" y="4221088"/>
            <a:ext cx="1872208" cy="18158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62" name="Tekstvak 61"/>
          <p:cNvSpPr txBox="1"/>
          <p:nvPr/>
        </p:nvSpPr>
        <p:spPr>
          <a:xfrm>
            <a:off x="-1548680" y="616530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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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endParaRPr lang="nl-NL" sz="2800"/>
          </a:p>
        </p:txBody>
      </p:sp>
      <p:sp>
        <p:nvSpPr>
          <p:cNvPr id="66" name="Tekstvak 65"/>
          <p:cNvSpPr txBox="1"/>
          <p:nvPr/>
        </p:nvSpPr>
        <p:spPr>
          <a:xfrm>
            <a:off x="9324528" y="1124744"/>
            <a:ext cx="2520280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>
                <a:sym typeface="Symbol"/>
              </a:rPr>
              <a:t>Bied 1</a:t>
            </a:r>
          </a:p>
        </p:txBody>
      </p:sp>
      <p:grpSp>
        <p:nvGrpSpPr>
          <p:cNvPr id="2" name="Groep 66"/>
          <p:cNvGrpSpPr/>
          <p:nvPr/>
        </p:nvGrpSpPr>
        <p:grpSpPr>
          <a:xfrm>
            <a:off x="9468000" y="1800000"/>
            <a:ext cx="1296640" cy="1296000"/>
            <a:chOff x="9468000" y="1800000"/>
            <a:chExt cx="1296640" cy="1296000"/>
          </a:xfrm>
        </p:grpSpPr>
        <p:sp>
          <p:nvSpPr>
            <p:cNvPr id="68" name="Tekstvak 67"/>
            <p:cNvSpPr txBox="1"/>
            <p:nvPr/>
          </p:nvSpPr>
          <p:spPr>
            <a:xfrm>
              <a:off x="9900000" y="1800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69" name="Tekstvak 68"/>
            <p:cNvSpPr txBox="1"/>
            <p:nvPr/>
          </p:nvSpPr>
          <p:spPr>
            <a:xfrm>
              <a:off x="946800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70" name="Tekstvak 69"/>
            <p:cNvSpPr txBox="1"/>
            <p:nvPr/>
          </p:nvSpPr>
          <p:spPr>
            <a:xfrm>
              <a:off x="1033264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71" name="Tekstvak 70"/>
            <p:cNvSpPr txBox="1"/>
            <p:nvPr/>
          </p:nvSpPr>
          <p:spPr>
            <a:xfrm>
              <a:off x="9900000" y="2664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72" name="Tekstvak 71"/>
            <p:cNvSpPr txBox="1"/>
            <p:nvPr/>
          </p:nvSpPr>
          <p:spPr>
            <a:xfrm>
              <a:off x="9900592" y="22320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3" name="Groep 72"/>
          <p:cNvGrpSpPr/>
          <p:nvPr/>
        </p:nvGrpSpPr>
        <p:grpSpPr>
          <a:xfrm>
            <a:off x="9468544" y="3717032"/>
            <a:ext cx="1296640" cy="1296000"/>
            <a:chOff x="8280000" y="3069056"/>
            <a:chExt cx="1296640" cy="1296000"/>
          </a:xfrm>
        </p:grpSpPr>
        <p:sp>
          <p:nvSpPr>
            <p:cNvPr id="74" name="Tekstvak 73"/>
            <p:cNvSpPr txBox="1"/>
            <p:nvPr/>
          </p:nvSpPr>
          <p:spPr>
            <a:xfrm>
              <a:off x="8712000" y="3069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75" name="Tekstvak 74"/>
            <p:cNvSpPr txBox="1"/>
            <p:nvPr/>
          </p:nvSpPr>
          <p:spPr>
            <a:xfrm>
              <a:off x="828000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76" name="Tekstvak 75"/>
            <p:cNvSpPr txBox="1"/>
            <p:nvPr/>
          </p:nvSpPr>
          <p:spPr>
            <a:xfrm>
              <a:off x="914464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77" name="Tekstvak 76"/>
            <p:cNvSpPr txBox="1"/>
            <p:nvPr/>
          </p:nvSpPr>
          <p:spPr>
            <a:xfrm>
              <a:off x="8712000" y="3933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78" name="Tekstvak 77"/>
            <p:cNvSpPr txBox="1"/>
            <p:nvPr/>
          </p:nvSpPr>
          <p:spPr>
            <a:xfrm>
              <a:off x="8712592" y="3501056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4" name="Groep 78"/>
          <p:cNvGrpSpPr/>
          <p:nvPr/>
        </p:nvGrpSpPr>
        <p:grpSpPr>
          <a:xfrm>
            <a:off x="10692680" y="2780928"/>
            <a:ext cx="1296640" cy="1296000"/>
            <a:chOff x="7020320" y="4365200"/>
            <a:chExt cx="1296640" cy="1296000"/>
          </a:xfrm>
        </p:grpSpPr>
        <p:sp>
          <p:nvSpPr>
            <p:cNvPr id="80" name="Tekstvak 79"/>
            <p:cNvSpPr txBox="1"/>
            <p:nvPr/>
          </p:nvSpPr>
          <p:spPr>
            <a:xfrm>
              <a:off x="7452320" y="4365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81" name="Tekstvak 80"/>
            <p:cNvSpPr txBox="1"/>
            <p:nvPr/>
          </p:nvSpPr>
          <p:spPr>
            <a:xfrm>
              <a:off x="702032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82" name="Tekstvak 81"/>
            <p:cNvSpPr txBox="1"/>
            <p:nvPr/>
          </p:nvSpPr>
          <p:spPr>
            <a:xfrm>
              <a:off x="788496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3" name="Tekstvak 82"/>
            <p:cNvSpPr txBox="1"/>
            <p:nvPr/>
          </p:nvSpPr>
          <p:spPr>
            <a:xfrm>
              <a:off x="7452320" y="5229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84" name="Tekstvak 83"/>
            <p:cNvSpPr txBox="1"/>
            <p:nvPr/>
          </p:nvSpPr>
          <p:spPr>
            <a:xfrm>
              <a:off x="7452912" y="47972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5" name="Groep 84"/>
          <p:cNvGrpSpPr/>
          <p:nvPr/>
        </p:nvGrpSpPr>
        <p:grpSpPr>
          <a:xfrm>
            <a:off x="10692680" y="4869160"/>
            <a:ext cx="1296640" cy="1296000"/>
            <a:chOff x="8892528" y="5013272"/>
            <a:chExt cx="1296640" cy="1296000"/>
          </a:xfrm>
        </p:grpSpPr>
        <p:sp>
          <p:nvSpPr>
            <p:cNvPr id="86" name="Tekstvak 85"/>
            <p:cNvSpPr txBox="1"/>
            <p:nvPr/>
          </p:nvSpPr>
          <p:spPr>
            <a:xfrm>
              <a:off x="9324528" y="5013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87" name="Tekstvak 86"/>
            <p:cNvSpPr txBox="1"/>
            <p:nvPr/>
          </p:nvSpPr>
          <p:spPr>
            <a:xfrm>
              <a:off x="889252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88" name="Tekstvak 87"/>
            <p:cNvSpPr txBox="1"/>
            <p:nvPr/>
          </p:nvSpPr>
          <p:spPr>
            <a:xfrm>
              <a:off x="975716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9" name="Tekstvak 88"/>
            <p:cNvSpPr txBox="1"/>
            <p:nvPr/>
          </p:nvSpPr>
          <p:spPr>
            <a:xfrm>
              <a:off x="9324528" y="5877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90" name="Tekstvak 89"/>
            <p:cNvSpPr txBox="1"/>
            <p:nvPr/>
          </p:nvSpPr>
          <p:spPr>
            <a:xfrm>
              <a:off x="9325120" y="5445272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sp>
        <p:nvSpPr>
          <p:cNvPr id="36" name="Tekstvak 35"/>
          <p:cNvSpPr txBox="1"/>
          <p:nvPr/>
        </p:nvSpPr>
        <p:spPr>
          <a:xfrm>
            <a:off x="9468544" y="0"/>
            <a:ext cx="2520280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>
                <a:sym typeface="Symbol"/>
              </a:rPr>
              <a:t>Noord	Zuid</a:t>
            </a:r>
          </a:p>
          <a:p>
            <a:pPr>
              <a:tabLst>
                <a:tab pos="450850" algn="ctr"/>
                <a:tab pos="2060575" algn="ctr"/>
              </a:tabLst>
            </a:pPr>
            <a:r>
              <a:rPr lang="nl-NL" sz="2800">
                <a:sym typeface="Symbol"/>
              </a:rPr>
              <a:t>	</a:t>
            </a:r>
            <a:endParaRPr lang="nl-NL" sz="2800"/>
          </a:p>
        </p:txBody>
      </p:sp>
      <p:sp>
        <p:nvSpPr>
          <p:cNvPr id="39" name="Tekstvak 38"/>
          <p:cNvSpPr txBox="1"/>
          <p:nvPr/>
        </p:nvSpPr>
        <p:spPr>
          <a:xfrm>
            <a:off x="-2052736" y="2276872"/>
            <a:ext cx="1872208" cy="1815882"/>
          </a:xfrm>
          <a:prstGeom prst="rect">
            <a:avLst/>
          </a:prstGeom>
          <a:solidFill>
            <a:srgbClr val="32F032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40" name="Afgeronde rechthoek 39"/>
          <p:cNvSpPr/>
          <p:nvPr/>
        </p:nvSpPr>
        <p:spPr>
          <a:xfrm>
            <a:off x="-2700808" y="0"/>
            <a:ext cx="2520280" cy="2160240"/>
          </a:xfrm>
          <a:prstGeom prst="roundRect">
            <a:avLst/>
          </a:prstGeom>
          <a:solidFill>
            <a:srgbClr val="32F0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64779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kstvak 34"/>
          <p:cNvSpPr txBox="1"/>
          <p:nvPr/>
        </p:nvSpPr>
        <p:spPr>
          <a:xfrm>
            <a:off x="427336" y="1257045"/>
            <a:ext cx="869808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tabLst>
                <a:tab pos="1971675" algn="l"/>
                <a:tab pos="3943350" algn="l"/>
              </a:tabLst>
            </a:pPr>
            <a:r>
              <a:rPr lang="nl-NL" sz="2800" b="1" dirty="0"/>
              <a:t>Schema's kiezen</a:t>
            </a:r>
          </a:p>
          <a:p>
            <a:pPr marL="0" lvl="1">
              <a:tabLst>
                <a:tab pos="1971675" algn="l"/>
                <a:tab pos="3943350" algn="l"/>
              </a:tabLst>
            </a:pPr>
            <a:endParaRPr lang="nl-NL" sz="1400" dirty="0"/>
          </a:p>
          <a:p>
            <a:pPr marL="0" lvl="1">
              <a:tabLst>
                <a:tab pos="1971675" algn="l"/>
                <a:tab pos="3943350" algn="l"/>
              </a:tabLst>
            </a:pPr>
            <a:r>
              <a:rPr lang="nl-NL" sz="2800" dirty="0"/>
              <a:t>Om nu te bepalen welke schema's je nodig hebt moet je dus eerst weten hoeveel paren er totaal gaan zijn.</a:t>
            </a:r>
          </a:p>
          <a:p>
            <a:pPr marL="0" lvl="1">
              <a:tabLst>
                <a:tab pos="1971675" algn="l"/>
                <a:tab pos="3943350" algn="l"/>
              </a:tabLst>
            </a:pPr>
            <a:endParaRPr lang="nl-NL" sz="2800" dirty="0"/>
          </a:p>
          <a:p>
            <a:pPr marL="0" lvl="1">
              <a:tabLst>
                <a:tab pos="1971675" algn="l"/>
                <a:tab pos="3943350" algn="l"/>
              </a:tabLst>
            </a:pPr>
            <a:r>
              <a:rPr lang="nl-NL" sz="2800" dirty="0"/>
              <a:t>Rekenkundig:</a:t>
            </a:r>
          </a:p>
          <a:p>
            <a:pPr marL="0" lvl="1">
              <a:tabLst>
                <a:tab pos="1971675" algn="l"/>
                <a:tab pos="3943350" algn="l"/>
              </a:tabLst>
            </a:pPr>
            <a:r>
              <a:rPr lang="nl-NL" sz="2800" dirty="0"/>
              <a:t>Met 6 en 8 ronden:</a:t>
            </a:r>
          </a:p>
          <a:p>
            <a:pPr marL="0" lvl="1">
              <a:tabLst>
                <a:tab pos="1971675" algn="l"/>
                <a:tab pos="3943350" algn="l"/>
              </a:tabLst>
            </a:pPr>
            <a:r>
              <a:rPr lang="nl-NL" sz="2800" dirty="0"/>
              <a:t>Het maximum aantal per lijn = 24 paren</a:t>
            </a:r>
          </a:p>
          <a:p>
            <a:pPr marL="0" lvl="1">
              <a:tabLst>
                <a:tab pos="1971675" algn="l"/>
                <a:tab pos="3943350" algn="l"/>
              </a:tabLst>
            </a:pPr>
            <a:r>
              <a:rPr lang="nl-NL" sz="2800" dirty="0"/>
              <a:t>Vanaf 25 paren moet je dus in 2 lijnen spelen</a:t>
            </a:r>
          </a:p>
          <a:p>
            <a:pPr marL="0" lvl="1">
              <a:tabLst>
                <a:tab pos="1971675" algn="l"/>
                <a:tab pos="3943350" algn="l"/>
              </a:tabLst>
            </a:pPr>
            <a:r>
              <a:rPr lang="nl-NL" sz="2800" dirty="0"/>
              <a:t>Vanaf 49 paren moet je dus in 3 lijnen spelen</a:t>
            </a:r>
          </a:p>
          <a:p>
            <a:pPr marL="0" lvl="1">
              <a:tabLst>
                <a:tab pos="1971675" algn="l"/>
                <a:tab pos="3943350" algn="l"/>
              </a:tabLst>
            </a:pPr>
            <a:r>
              <a:rPr lang="nl-NL" sz="2800" dirty="0"/>
              <a:t>Tot zover de theorie. Als er 2 paren extra komen opdagen heb je geen rek en moet je een lijn toevoegen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251520" y="26064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</a:rPr>
              <a:t>Loopschema's</a:t>
            </a:r>
          </a:p>
        </p:txBody>
      </p:sp>
      <p:sp>
        <p:nvSpPr>
          <p:cNvPr id="61" name="Tekstvak 60"/>
          <p:cNvSpPr txBox="1"/>
          <p:nvPr/>
        </p:nvSpPr>
        <p:spPr>
          <a:xfrm>
            <a:off x="-2052736" y="4221088"/>
            <a:ext cx="1872208" cy="18158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62" name="Tekstvak 61"/>
          <p:cNvSpPr txBox="1"/>
          <p:nvPr/>
        </p:nvSpPr>
        <p:spPr>
          <a:xfrm>
            <a:off x="-1548680" y="616530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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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endParaRPr lang="nl-NL" sz="2800"/>
          </a:p>
        </p:txBody>
      </p:sp>
      <p:sp>
        <p:nvSpPr>
          <p:cNvPr id="66" name="Tekstvak 65"/>
          <p:cNvSpPr txBox="1"/>
          <p:nvPr/>
        </p:nvSpPr>
        <p:spPr>
          <a:xfrm>
            <a:off x="9324528" y="1124744"/>
            <a:ext cx="2520280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>
                <a:sym typeface="Symbol"/>
              </a:rPr>
              <a:t>Bied 1</a:t>
            </a:r>
          </a:p>
        </p:txBody>
      </p:sp>
      <p:grpSp>
        <p:nvGrpSpPr>
          <p:cNvPr id="2" name="Groep 66"/>
          <p:cNvGrpSpPr/>
          <p:nvPr/>
        </p:nvGrpSpPr>
        <p:grpSpPr>
          <a:xfrm>
            <a:off x="9468000" y="1800000"/>
            <a:ext cx="1296640" cy="1296000"/>
            <a:chOff x="9468000" y="1800000"/>
            <a:chExt cx="1296640" cy="1296000"/>
          </a:xfrm>
        </p:grpSpPr>
        <p:sp>
          <p:nvSpPr>
            <p:cNvPr id="68" name="Tekstvak 67"/>
            <p:cNvSpPr txBox="1"/>
            <p:nvPr/>
          </p:nvSpPr>
          <p:spPr>
            <a:xfrm>
              <a:off x="9900000" y="1800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69" name="Tekstvak 68"/>
            <p:cNvSpPr txBox="1"/>
            <p:nvPr/>
          </p:nvSpPr>
          <p:spPr>
            <a:xfrm>
              <a:off x="946800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70" name="Tekstvak 69"/>
            <p:cNvSpPr txBox="1"/>
            <p:nvPr/>
          </p:nvSpPr>
          <p:spPr>
            <a:xfrm>
              <a:off x="1033264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71" name="Tekstvak 70"/>
            <p:cNvSpPr txBox="1"/>
            <p:nvPr/>
          </p:nvSpPr>
          <p:spPr>
            <a:xfrm>
              <a:off x="9900000" y="2664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72" name="Tekstvak 71"/>
            <p:cNvSpPr txBox="1"/>
            <p:nvPr/>
          </p:nvSpPr>
          <p:spPr>
            <a:xfrm>
              <a:off x="9900592" y="22320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3" name="Groep 72"/>
          <p:cNvGrpSpPr/>
          <p:nvPr/>
        </p:nvGrpSpPr>
        <p:grpSpPr>
          <a:xfrm>
            <a:off x="9468544" y="3717032"/>
            <a:ext cx="1296640" cy="1296000"/>
            <a:chOff x="8280000" y="3069056"/>
            <a:chExt cx="1296640" cy="1296000"/>
          </a:xfrm>
        </p:grpSpPr>
        <p:sp>
          <p:nvSpPr>
            <p:cNvPr id="74" name="Tekstvak 73"/>
            <p:cNvSpPr txBox="1"/>
            <p:nvPr/>
          </p:nvSpPr>
          <p:spPr>
            <a:xfrm>
              <a:off x="8712000" y="3069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75" name="Tekstvak 74"/>
            <p:cNvSpPr txBox="1"/>
            <p:nvPr/>
          </p:nvSpPr>
          <p:spPr>
            <a:xfrm>
              <a:off x="828000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76" name="Tekstvak 75"/>
            <p:cNvSpPr txBox="1"/>
            <p:nvPr/>
          </p:nvSpPr>
          <p:spPr>
            <a:xfrm>
              <a:off x="914464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77" name="Tekstvak 76"/>
            <p:cNvSpPr txBox="1"/>
            <p:nvPr/>
          </p:nvSpPr>
          <p:spPr>
            <a:xfrm>
              <a:off x="8712000" y="3933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78" name="Tekstvak 77"/>
            <p:cNvSpPr txBox="1"/>
            <p:nvPr/>
          </p:nvSpPr>
          <p:spPr>
            <a:xfrm>
              <a:off x="8712592" y="3501056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4" name="Groep 78"/>
          <p:cNvGrpSpPr/>
          <p:nvPr/>
        </p:nvGrpSpPr>
        <p:grpSpPr>
          <a:xfrm>
            <a:off x="10692680" y="2780928"/>
            <a:ext cx="1296640" cy="1296000"/>
            <a:chOff x="7020320" y="4365200"/>
            <a:chExt cx="1296640" cy="1296000"/>
          </a:xfrm>
        </p:grpSpPr>
        <p:sp>
          <p:nvSpPr>
            <p:cNvPr id="80" name="Tekstvak 79"/>
            <p:cNvSpPr txBox="1"/>
            <p:nvPr/>
          </p:nvSpPr>
          <p:spPr>
            <a:xfrm>
              <a:off x="7452320" y="4365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81" name="Tekstvak 80"/>
            <p:cNvSpPr txBox="1"/>
            <p:nvPr/>
          </p:nvSpPr>
          <p:spPr>
            <a:xfrm>
              <a:off x="702032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82" name="Tekstvak 81"/>
            <p:cNvSpPr txBox="1"/>
            <p:nvPr/>
          </p:nvSpPr>
          <p:spPr>
            <a:xfrm>
              <a:off x="788496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3" name="Tekstvak 82"/>
            <p:cNvSpPr txBox="1"/>
            <p:nvPr/>
          </p:nvSpPr>
          <p:spPr>
            <a:xfrm>
              <a:off x="7452320" y="5229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84" name="Tekstvak 83"/>
            <p:cNvSpPr txBox="1"/>
            <p:nvPr/>
          </p:nvSpPr>
          <p:spPr>
            <a:xfrm>
              <a:off x="7452912" y="47972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5" name="Groep 84"/>
          <p:cNvGrpSpPr/>
          <p:nvPr/>
        </p:nvGrpSpPr>
        <p:grpSpPr>
          <a:xfrm>
            <a:off x="10692680" y="4869160"/>
            <a:ext cx="1296640" cy="1296000"/>
            <a:chOff x="8892528" y="5013272"/>
            <a:chExt cx="1296640" cy="1296000"/>
          </a:xfrm>
        </p:grpSpPr>
        <p:sp>
          <p:nvSpPr>
            <p:cNvPr id="86" name="Tekstvak 85"/>
            <p:cNvSpPr txBox="1"/>
            <p:nvPr/>
          </p:nvSpPr>
          <p:spPr>
            <a:xfrm>
              <a:off x="9324528" y="5013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87" name="Tekstvak 86"/>
            <p:cNvSpPr txBox="1"/>
            <p:nvPr/>
          </p:nvSpPr>
          <p:spPr>
            <a:xfrm>
              <a:off x="889252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88" name="Tekstvak 87"/>
            <p:cNvSpPr txBox="1"/>
            <p:nvPr/>
          </p:nvSpPr>
          <p:spPr>
            <a:xfrm>
              <a:off x="975716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9" name="Tekstvak 88"/>
            <p:cNvSpPr txBox="1"/>
            <p:nvPr/>
          </p:nvSpPr>
          <p:spPr>
            <a:xfrm>
              <a:off x="9324528" y="5877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90" name="Tekstvak 89"/>
            <p:cNvSpPr txBox="1"/>
            <p:nvPr/>
          </p:nvSpPr>
          <p:spPr>
            <a:xfrm>
              <a:off x="9325120" y="5445272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sp>
        <p:nvSpPr>
          <p:cNvPr id="36" name="Tekstvak 35"/>
          <p:cNvSpPr txBox="1"/>
          <p:nvPr/>
        </p:nvSpPr>
        <p:spPr>
          <a:xfrm>
            <a:off x="9468544" y="0"/>
            <a:ext cx="2520280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>
                <a:sym typeface="Symbol"/>
              </a:rPr>
              <a:t>Noord	Zuid</a:t>
            </a:r>
          </a:p>
          <a:p>
            <a:pPr>
              <a:tabLst>
                <a:tab pos="450850" algn="ctr"/>
                <a:tab pos="2060575" algn="ctr"/>
              </a:tabLst>
            </a:pPr>
            <a:r>
              <a:rPr lang="nl-NL" sz="2800">
                <a:sym typeface="Symbol"/>
              </a:rPr>
              <a:t>	</a:t>
            </a:r>
            <a:endParaRPr lang="nl-NL" sz="2800"/>
          </a:p>
        </p:txBody>
      </p:sp>
      <p:sp>
        <p:nvSpPr>
          <p:cNvPr id="39" name="Tekstvak 38"/>
          <p:cNvSpPr txBox="1"/>
          <p:nvPr/>
        </p:nvSpPr>
        <p:spPr>
          <a:xfrm>
            <a:off x="-2052736" y="2276872"/>
            <a:ext cx="1872208" cy="1815882"/>
          </a:xfrm>
          <a:prstGeom prst="rect">
            <a:avLst/>
          </a:prstGeom>
          <a:solidFill>
            <a:srgbClr val="32F032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40" name="Afgeronde rechthoek 39"/>
          <p:cNvSpPr/>
          <p:nvPr/>
        </p:nvSpPr>
        <p:spPr>
          <a:xfrm>
            <a:off x="-2700808" y="0"/>
            <a:ext cx="2520280" cy="2160240"/>
          </a:xfrm>
          <a:prstGeom prst="roundRect">
            <a:avLst/>
          </a:prstGeom>
          <a:solidFill>
            <a:srgbClr val="32F0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403978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kstvak 34"/>
          <p:cNvSpPr txBox="1"/>
          <p:nvPr/>
        </p:nvSpPr>
        <p:spPr>
          <a:xfrm>
            <a:off x="427336" y="1257045"/>
            <a:ext cx="869808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tabLst>
                <a:tab pos="1971675" algn="l"/>
                <a:tab pos="3943350" algn="l"/>
              </a:tabLst>
            </a:pPr>
            <a:r>
              <a:rPr lang="nl-NL" sz="2800" b="1" dirty="0"/>
              <a:t>Schema's kiezen</a:t>
            </a:r>
          </a:p>
          <a:p>
            <a:pPr marL="0" lvl="1">
              <a:tabLst>
                <a:tab pos="1971675" algn="l"/>
                <a:tab pos="3943350" algn="l"/>
              </a:tabLst>
            </a:pPr>
            <a:endParaRPr lang="nl-NL" sz="1400" dirty="0"/>
          </a:p>
          <a:p>
            <a:pPr marL="0" lvl="1">
              <a:tabLst>
                <a:tab pos="1971675" algn="l"/>
                <a:tab pos="3943350" algn="l"/>
              </a:tabLst>
            </a:pPr>
            <a:r>
              <a:rPr lang="nl-NL" sz="2800" dirty="0"/>
              <a:t>Om nu te bepalen welke schema's je nodig hebt moet je dus eerst weten hoeveel paren er totaal gaan zijn.</a:t>
            </a:r>
          </a:p>
          <a:p>
            <a:pPr marL="0" lvl="1">
              <a:tabLst>
                <a:tab pos="1971675" algn="l"/>
                <a:tab pos="3943350" algn="l"/>
              </a:tabLst>
            </a:pPr>
            <a:endParaRPr lang="nl-NL" sz="2800" dirty="0"/>
          </a:p>
          <a:p>
            <a:pPr marL="0" lvl="1">
              <a:tabLst>
                <a:tab pos="1971675" algn="l"/>
                <a:tab pos="3943350" algn="l"/>
              </a:tabLst>
            </a:pPr>
            <a:r>
              <a:rPr lang="nl-NL" sz="2800" dirty="0"/>
              <a:t>Vuistregel:</a:t>
            </a:r>
          </a:p>
          <a:p>
            <a:pPr marL="0" lvl="1">
              <a:tabLst>
                <a:tab pos="1971675" algn="l"/>
                <a:tab pos="3943350" algn="l"/>
              </a:tabLst>
            </a:pPr>
            <a:r>
              <a:rPr lang="nl-NL" sz="2800" dirty="0"/>
              <a:t>Tot 20 paren kies je voor 1 lijn</a:t>
            </a:r>
          </a:p>
          <a:p>
            <a:pPr marL="0" lvl="1">
              <a:tabLst>
                <a:tab pos="1971675" algn="l"/>
                <a:tab pos="3943350" algn="l"/>
              </a:tabLst>
            </a:pPr>
            <a:r>
              <a:rPr lang="nl-NL" sz="2800" dirty="0"/>
              <a:t>Vanaf 22 tot 36 paren kies je voor 2 lijnen (12-18 per lijn)</a:t>
            </a:r>
          </a:p>
          <a:p>
            <a:pPr marL="0" lvl="1">
              <a:tabLst>
                <a:tab pos="1971675" algn="l"/>
                <a:tab pos="3943350" algn="l"/>
              </a:tabLst>
            </a:pPr>
            <a:r>
              <a:rPr lang="nl-NL" sz="2800" dirty="0"/>
              <a:t>Vanaf 37 paren kies je voor 3 lijnen (minimaal 12 per lijn)</a:t>
            </a:r>
          </a:p>
          <a:p>
            <a:pPr marL="0" lvl="1">
              <a:tabLst>
                <a:tab pos="1971675" algn="l"/>
                <a:tab pos="3943350" algn="l"/>
              </a:tabLst>
            </a:pPr>
            <a:endParaRPr lang="nl-NL" sz="2800" dirty="0"/>
          </a:p>
          <a:p>
            <a:pPr marL="0" lvl="1">
              <a:tabLst>
                <a:tab pos="1971675" algn="l"/>
                <a:tab pos="3943350" algn="l"/>
              </a:tabLst>
            </a:pPr>
            <a:r>
              <a:rPr lang="nl-NL" sz="2800" dirty="0"/>
              <a:t>Dit geeft je ook de mogelijkheid om te variëren. Niet elke lijn hoeft even groot te zijn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251520" y="26064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</a:rPr>
              <a:t>Loopschema's</a:t>
            </a:r>
          </a:p>
        </p:txBody>
      </p:sp>
      <p:sp>
        <p:nvSpPr>
          <p:cNvPr id="61" name="Tekstvak 60"/>
          <p:cNvSpPr txBox="1"/>
          <p:nvPr/>
        </p:nvSpPr>
        <p:spPr>
          <a:xfrm>
            <a:off x="-2052736" y="4221088"/>
            <a:ext cx="1872208" cy="18158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62" name="Tekstvak 61"/>
          <p:cNvSpPr txBox="1"/>
          <p:nvPr/>
        </p:nvSpPr>
        <p:spPr>
          <a:xfrm>
            <a:off x="-1548680" y="616530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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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endParaRPr lang="nl-NL" sz="2800"/>
          </a:p>
        </p:txBody>
      </p:sp>
      <p:sp>
        <p:nvSpPr>
          <p:cNvPr id="66" name="Tekstvak 65"/>
          <p:cNvSpPr txBox="1"/>
          <p:nvPr/>
        </p:nvSpPr>
        <p:spPr>
          <a:xfrm>
            <a:off x="9324528" y="1124744"/>
            <a:ext cx="2520280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>
                <a:sym typeface="Symbol"/>
              </a:rPr>
              <a:t>Bied 1</a:t>
            </a:r>
          </a:p>
        </p:txBody>
      </p:sp>
      <p:grpSp>
        <p:nvGrpSpPr>
          <p:cNvPr id="2" name="Groep 66"/>
          <p:cNvGrpSpPr/>
          <p:nvPr/>
        </p:nvGrpSpPr>
        <p:grpSpPr>
          <a:xfrm>
            <a:off x="9468000" y="1800000"/>
            <a:ext cx="1296640" cy="1296000"/>
            <a:chOff x="9468000" y="1800000"/>
            <a:chExt cx="1296640" cy="1296000"/>
          </a:xfrm>
        </p:grpSpPr>
        <p:sp>
          <p:nvSpPr>
            <p:cNvPr id="68" name="Tekstvak 67"/>
            <p:cNvSpPr txBox="1"/>
            <p:nvPr/>
          </p:nvSpPr>
          <p:spPr>
            <a:xfrm>
              <a:off x="9900000" y="1800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69" name="Tekstvak 68"/>
            <p:cNvSpPr txBox="1"/>
            <p:nvPr/>
          </p:nvSpPr>
          <p:spPr>
            <a:xfrm>
              <a:off x="946800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70" name="Tekstvak 69"/>
            <p:cNvSpPr txBox="1"/>
            <p:nvPr/>
          </p:nvSpPr>
          <p:spPr>
            <a:xfrm>
              <a:off x="1033264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71" name="Tekstvak 70"/>
            <p:cNvSpPr txBox="1"/>
            <p:nvPr/>
          </p:nvSpPr>
          <p:spPr>
            <a:xfrm>
              <a:off x="9900000" y="2664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72" name="Tekstvak 71"/>
            <p:cNvSpPr txBox="1"/>
            <p:nvPr/>
          </p:nvSpPr>
          <p:spPr>
            <a:xfrm>
              <a:off x="9900592" y="22320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3" name="Groep 72"/>
          <p:cNvGrpSpPr/>
          <p:nvPr/>
        </p:nvGrpSpPr>
        <p:grpSpPr>
          <a:xfrm>
            <a:off x="9468544" y="3717032"/>
            <a:ext cx="1296640" cy="1296000"/>
            <a:chOff x="8280000" y="3069056"/>
            <a:chExt cx="1296640" cy="1296000"/>
          </a:xfrm>
        </p:grpSpPr>
        <p:sp>
          <p:nvSpPr>
            <p:cNvPr id="74" name="Tekstvak 73"/>
            <p:cNvSpPr txBox="1"/>
            <p:nvPr/>
          </p:nvSpPr>
          <p:spPr>
            <a:xfrm>
              <a:off x="8712000" y="3069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75" name="Tekstvak 74"/>
            <p:cNvSpPr txBox="1"/>
            <p:nvPr/>
          </p:nvSpPr>
          <p:spPr>
            <a:xfrm>
              <a:off x="828000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76" name="Tekstvak 75"/>
            <p:cNvSpPr txBox="1"/>
            <p:nvPr/>
          </p:nvSpPr>
          <p:spPr>
            <a:xfrm>
              <a:off x="914464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77" name="Tekstvak 76"/>
            <p:cNvSpPr txBox="1"/>
            <p:nvPr/>
          </p:nvSpPr>
          <p:spPr>
            <a:xfrm>
              <a:off x="8712000" y="3933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78" name="Tekstvak 77"/>
            <p:cNvSpPr txBox="1"/>
            <p:nvPr/>
          </p:nvSpPr>
          <p:spPr>
            <a:xfrm>
              <a:off x="8712592" y="3501056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4" name="Groep 78"/>
          <p:cNvGrpSpPr/>
          <p:nvPr/>
        </p:nvGrpSpPr>
        <p:grpSpPr>
          <a:xfrm>
            <a:off x="10692680" y="2780928"/>
            <a:ext cx="1296640" cy="1296000"/>
            <a:chOff x="7020320" y="4365200"/>
            <a:chExt cx="1296640" cy="1296000"/>
          </a:xfrm>
        </p:grpSpPr>
        <p:sp>
          <p:nvSpPr>
            <p:cNvPr id="80" name="Tekstvak 79"/>
            <p:cNvSpPr txBox="1"/>
            <p:nvPr/>
          </p:nvSpPr>
          <p:spPr>
            <a:xfrm>
              <a:off x="7452320" y="4365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81" name="Tekstvak 80"/>
            <p:cNvSpPr txBox="1"/>
            <p:nvPr/>
          </p:nvSpPr>
          <p:spPr>
            <a:xfrm>
              <a:off x="702032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82" name="Tekstvak 81"/>
            <p:cNvSpPr txBox="1"/>
            <p:nvPr/>
          </p:nvSpPr>
          <p:spPr>
            <a:xfrm>
              <a:off x="788496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3" name="Tekstvak 82"/>
            <p:cNvSpPr txBox="1"/>
            <p:nvPr/>
          </p:nvSpPr>
          <p:spPr>
            <a:xfrm>
              <a:off x="7452320" y="5229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84" name="Tekstvak 83"/>
            <p:cNvSpPr txBox="1"/>
            <p:nvPr/>
          </p:nvSpPr>
          <p:spPr>
            <a:xfrm>
              <a:off x="7452912" y="47972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5" name="Groep 84"/>
          <p:cNvGrpSpPr/>
          <p:nvPr/>
        </p:nvGrpSpPr>
        <p:grpSpPr>
          <a:xfrm>
            <a:off x="10692680" y="4869160"/>
            <a:ext cx="1296640" cy="1296000"/>
            <a:chOff x="8892528" y="5013272"/>
            <a:chExt cx="1296640" cy="1296000"/>
          </a:xfrm>
        </p:grpSpPr>
        <p:sp>
          <p:nvSpPr>
            <p:cNvPr id="86" name="Tekstvak 85"/>
            <p:cNvSpPr txBox="1"/>
            <p:nvPr/>
          </p:nvSpPr>
          <p:spPr>
            <a:xfrm>
              <a:off x="9324528" y="5013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87" name="Tekstvak 86"/>
            <p:cNvSpPr txBox="1"/>
            <p:nvPr/>
          </p:nvSpPr>
          <p:spPr>
            <a:xfrm>
              <a:off x="889252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88" name="Tekstvak 87"/>
            <p:cNvSpPr txBox="1"/>
            <p:nvPr/>
          </p:nvSpPr>
          <p:spPr>
            <a:xfrm>
              <a:off x="975716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9" name="Tekstvak 88"/>
            <p:cNvSpPr txBox="1"/>
            <p:nvPr/>
          </p:nvSpPr>
          <p:spPr>
            <a:xfrm>
              <a:off x="9324528" y="5877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90" name="Tekstvak 89"/>
            <p:cNvSpPr txBox="1"/>
            <p:nvPr/>
          </p:nvSpPr>
          <p:spPr>
            <a:xfrm>
              <a:off x="9325120" y="5445272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sp>
        <p:nvSpPr>
          <p:cNvPr id="36" name="Tekstvak 35"/>
          <p:cNvSpPr txBox="1"/>
          <p:nvPr/>
        </p:nvSpPr>
        <p:spPr>
          <a:xfrm>
            <a:off x="9468544" y="0"/>
            <a:ext cx="2520280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>
                <a:sym typeface="Symbol"/>
              </a:rPr>
              <a:t>Noord	Zuid</a:t>
            </a:r>
          </a:p>
          <a:p>
            <a:pPr>
              <a:tabLst>
                <a:tab pos="450850" algn="ctr"/>
                <a:tab pos="2060575" algn="ctr"/>
              </a:tabLst>
            </a:pPr>
            <a:r>
              <a:rPr lang="nl-NL" sz="2800">
                <a:sym typeface="Symbol"/>
              </a:rPr>
              <a:t>	</a:t>
            </a:r>
            <a:endParaRPr lang="nl-NL" sz="2800"/>
          </a:p>
        </p:txBody>
      </p:sp>
      <p:sp>
        <p:nvSpPr>
          <p:cNvPr id="39" name="Tekstvak 38"/>
          <p:cNvSpPr txBox="1"/>
          <p:nvPr/>
        </p:nvSpPr>
        <p:spPr>
          <a:xfrm>
            <a:off x="-2052736" y="2276872"/>
            <a:ext cx="1872208" cy="1815882"/>
          </a:xfrm>
          <a:prstGeom prst="rect">
            <a:avLst/>
          </a:prstGeom>
          <a:solidFill>
            <a:srgbClr val="32F032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40" name="Afgeronde rechthoek 39"/>
          <p:cNvSpPr/>
          <p:nvPr/>
        </p:nvSpPr>
        <p:spPr>
          <a:xfrm>
            <a:off x="-2700808" y="0"/>
            <a:ext cx="2520280" cy="2160240"/>
          </a:xfrm>
          <a:prstGeom prst="roundRect">
            <a:avLst/>
          </a:prstGeom>
          <a:solidFill>
            <a:srgbClr val="32F0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191867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kstvak 34"/>
          <p:cNvSpPr txBox="1"/>
          <p:nvPr/>
        </p:nvSpPr>
        <p:spPr>
          <a:xfrm>
            <a:off x="427336" y="1257045"/>
            <a:ext cx="869808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tabLst>
                <a:tab pos="1971675" algn="l"/>
                <a:tab pos="3943350" algn="l"/>
              </a:tabLst>
            </a:pPr>
            <a:r>
              <a:rPr lang="nl-NL" sz="2800" b="1" dirty="0"/>
              <a:t>Schema's kiezen</a:t>
            </a:r>
          </a:p>
          <a:p>
            <a:pPr marL="0" lvl="1">
              <a:tabLst>
                <a:tab pos="1971675" algn="l"/>
                <a:tab pos="3943350" algn="l"/>
              </a:tabLst>
            </a:pPr>
            <a:endParaRPr lang="nl-NL" sz="1400" dirty="0"/>
          </a:p>
          <a:p>
            <a:pPr marL="0" lvl="1">
              <a:tabLst>
                <a:tab pos="1971675" algn="l"/>
                <a:tab pos="3943350" algn="l"/>
              </a:tabLst>
            </a:pPr>
            <a:r>
              <a:rPr lang="nl-NL" sz="2800" dirty="0"/>
              <a:t>Stel je hebt 40 paren en je weet hun sterkte. (</a:t>
            </a:r>
            <a:r>
              <a:rPr lang="nl-NL" sz="2800" dirty="0" err="1"/>
              <a:t>Clubranking</a:t>
            </a:r>
            <a:r>
              <a:rPr lang="nl-NL" sz="2800" dirty="0"/>
              <a:t>)</a:t>
            </a:r>
          </a:p>
          <a:p>
            <a:pPr marL="0" lvl="1">
              <a:tabLst>
                <a:tab pos="1971675" algn="l"/>
                <a:tab pos="3943350" algn="l"/>
              </a:tabLst>
            </a:pPr>
            <a:r>
              <a:rPr lang="nl-NL" sz="2800" dirty="0"/>
              <a:t>Zoek dan in de buurt van paar 14 en paar 26 waar een groot hiaat zit in de ranking en trek dan daar een streep.</a:t>
            </a:r>
          </a:p>
          <a:p>
            <a:pPr marL="0" lvl="1">
              <a:tabLst>
                <a:tab pos="1971675" algn="l"/>
                <a:tab pos="3943350" algn="l"/>
              </a:tabLst>
            </a:pPr>
            <a:endParaRPr lang="nl-NL" sz="2800" dirty="0"/>
          </a:p>
          <a:p>
            <a:pPr marL="0" lvl="1">
              <a:tabLst>
                <a:tab pos="1971675" algn="l"/>
                <a:tab pos="3943350" algn="l"/>
              </a:tabLst>
            </a:pPr>
            <a:r>
              <a:rPr lang="nl-NL" sz="2800" dirty="0"/>
              <a:t>Dan kun je als volgt uitkomen:</a:t>
            </a:r>
          </a:p>
          <a:p>
            <a:pPr lvl="1" indent="-457200">
              <a:buFont typeface="Arial" panose="020B0604020202020204" pitchFamily="34" charset="0"/>
              <a:buChar char="•"/>
              <a:tabLst>
                <a:tab pos="1971675" algn="l"/>
                <a:tab pos="3943350" algn="l"/>
              </a:tabLst>
            </a:pPr>
            <a:r>
              <a:rPr lang="nl-NL" sz="2800" dirty="0"/>
              <a:t>Lijn A 12 paren</a:t>
            </a:r>
          </a:p>
          <a:p>
            <a:pPr lvl="1" indent="-457200">
              <a:buFont typeface="Arial" panose="020B0604020202020204" pitchFamily="34" charset="0"/>
              <a:buChar char="•"/>
              <a:tabLst>
                <a:tab pos="1971675" algn="l"/>
                <a:tab pos="3943350" algn="l"/>
              </a:tabLst>
            </a:pPr>
            <a:r>
              <a:rPr lang="nl-NL" sz="2800" dirty="0"/>
              <a:t>Lijn B 8 paren</a:t>
            </a:r>
          </a:p>
          <a:p>
            <a:pPr lvl="1" indent="-457200">
              <a:buFont typeface="Arial" panose="020B0604020202020204" pitchFamily="34" charset="0"/>
              <a:buChar char="•"/>
              <a:tabLst>
                <a:tab pos="1971675" algn="l"/>
                <a:tab pos="3943350" algn="l"/>
              </a:tabLst>
            </a:pPr>
            <a:r>
              <a:rPr lang="nl-NL" sz="2800" dirty="0"/>
              <a:t>Lijn C 20 paren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251520" y="26064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</a:rPr>
              <a:t>Loopschema's</a:t>
            </a:r>
          </a:p>
        </p:txBody>
      </p:sp>
      <p:sp>
        <p:nvSpPr>
          <p:cNvPr id="61" name="Tekstvak 60"/>
          <p:cNvSpPr txBox="1"/>
          <p:nvPr/>
        </p:nvSpPr>
        <p:spPr>
          <a:xfrm>
            <a:off x="-2052736" y="4221088"/>
            <a:ext cx="1872208" cy="18158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62" name="Tekstvak 61"/>
          <p:cNvSpPr txBox="1"/>
          <p:nvPr/>
        </p:nvSpPr>
        <p:spPr>
          <a:xfrm>
            <a:off x="-1548680" y="616530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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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endParaRPr lang="nl-NL" sz="2800"/>
          </a:p>
        </p:txBody>
      </p:sp>
      <p:sp>
        <p:nvSpPr>
          <p:cNvPr id="66" name="Tekstvak 65"/>
          <p:cNvSpPr txBox="1"/>
          <p:nvPr/>
        </p:nvSpPr>
        <p:spPr>
          <a:xfrm>
            <a:off x="9324528" y="1124744"/>
            <a:ext cx="2520280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>
                <a:sym typeface="Symbol"/>
              </a:rPr>
              <a:t>Bied 1</a:t>
            </a:r>
          </a:p>
        </p:txBody>
      </p:sp>
      <p:grpSp>
        <p:nvGrpSpPr>
          <p:cNvPr id="2" name="Groep 66"/>
          <p:cNvGrpSpPr/>
          <p:nvPr/>
        </p:nvGrpSpPr>
        <p:grpSpPr>
          <a:xfrm>
            <a:off x="9468000" y="1800000"/>
            <a:ext cx="1296640" cy="1296000"/>
            <a:chOff x="9468000" y="1800000"/>
            <a:chExt cx="1296640" cy="1296000"/>
          </a:xfrm>
        </p:grpSpPr>
        <p:sp>
          <p:nvSpPr>
            <p:cNvPr id="68" name="Tekstvak 67"/>
            <p:cNvSpPr txBox="1"/>
            <p:nvPr/>
          </p:nvSpPr>
          <p:spPr>
            <a:xfrm>
              <a:off x="9900000" y="1800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69" name="Tekstvak 68"/>
            <p:cNvSpPr txBox="1"/>
            <p:nvPr/>
          </p:nvSpPr>
          <p:spPr>
            <a:xfrm>
              <a:off x="946800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70" name="Tekstvak 69"/>
            <p:cNvSpPr txBox="1"/>
            <p:nvPr/>
          </p:nvSpPr>
          <p:spPr>
            <a:xfrm>
              <a:off x="1033264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71" name="Tekstvak 70"/>
            <p:cNvSpPr txBox="1"/>
            <p:nvPr/>
          </p:nvSpPr>
          <p:spPr>
            <a:xfrm>
              <a:off x="9900000" y="2664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72" name="Tekstvak 71"/>
            <p:cNvSpPr txBox="1"/>
            <p:nvPr/>
          </p:nvSpPr>
          <p:spPr>
            <a:xfrm>
              <a:off x="9900592" y="22320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3" name="Groep 72"/>
          <p:cNvGrpSpPr/>
          <p:nvPr/>
        </p:nvGrpSpPr>
        <p:grpSpPr>
          <a:xfrm>
            <a:off x="9468544" y="3717032"/>
            <a:ext cx="1296640" cy="1296000"/>
            <a:chOff x="8280000" y="3069056"/>
            <a:chExt cx="1296640" cy="1296000"/>
          </a:xfrm>
        </p:grpSpPr>
        <p:sp>
          <p:nvSpPr>
            <p:cNvPr id="74" name="Tekstvak 73"/>
            <p:cNvSpPr txBox="1"/>
            <p:nvPr/>
          </p:nvSpPr>
          <p:spPr>
            <a:xfrm>
              <a:off x="8712000" y="3069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75" name="Tekstvak 74"/>
            <p:cNvSpPr txBox="1"/>
            <p:nvPr/>
          </p:nvSpPr>
          <p:spPr>
            <a:xfrm>
              <a:off x="828000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76" name="Tekstvak 75"/>
            <p:cNvSpPr txBox="1"/>
            <p:nvPr/>
          </p:nvSpPr>
          <p:spPr>
            <a:xfrm>
              <a:off x="914464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77" name="Tekstvak 76"/>
            <p:cNvSpPr txBox="1"/>
            <p:nvPr/>
          </p:nvSpPr>
          <p:spPr>
            <a:xfrm>
              <a:off x="8712000" y="3933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78" name="Tekstvak 77"/>
            <p:cNvSpPr txBox="1"/>
            <p:nvPr/>
          </p:nvSpPr>
          <p:spPr>
            <a:xfrm>
              <a:off x="8712592" y="3501056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4" name="Groep 78"/>
          <p:cNvGrpSpPr/>
          <p:nvPr/>
        </p:nvGrpSpPr>
        <p:grpSpPr>
          <a:xfrm>
            <a:off x="10692680" y="2780928"/>
            <a:ext cx="1296640" cy="1296000"/>
            <a:chOff x="7020320" y="4365200"/>
            <a:chExt cx="1296640" cy="1296000"/>
          </a:xfrm>
        </p:grpSpPr>
        <p:sp>
          <p:nvSpPr>
            <p:cNvPr id="80" name="Tekstvak 79"/>
            <p:cNvSpPr txBox="1"/>
            <p:nvPr/>
          </p:nvSpPr>
          <p:spPr>
            <a:xfrm>
              <a:off x="7452320" y="4365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81" name="Tekstvak 80"/>
            <p:cNvSpPr txBox="1"/>
            <p:nvPr/>
          </p:nvSpPr>
          <p:spPr>
            <a:xfrm>
              <a:off x="702032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82" name="Tekstvak 81"/>
            <p:cNvSpPr txBox="1"/>
            <p:nvPr/>
          </p:nvSpPr>
          <p:spPr>
            <a:xfrm>
              <a:off x="788496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3" name="Tekstvak 82"/>
            <p:cNvSpPr txBox="1"/>
            <p:nvPr/>
          </p:nvSpPr>
          <p:spPr>
            <a:xfrm>
              <a:off x="7452320" y="5229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84" name="Tekstvak 83"/>
            <p:cNvSpPr txBox="1"/>
            <p:nvPr/>
          </p:nvSpPr>
          <p:spPr>
            <a:xfrm>
              <a:off x="7452912" y="47972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5" name="Groep 84"/>
          <p:cNvGrpSpPr/>
          <p:nvPr/>
        </p:nvGrpSpPr>
        <p:grpSpPr>
          <a:xfrm>
            <a:off x="10692680" y="4869160"/>
            <a:ext cx="1296640" cy="1296000"/>
            <a:chOff x="8892528" y="5013272"/>
            <a:chExt cx="1296640" cy="1296000"/>
          </a:xfrm>
        </p:grpSpPr>
        <p:sp>
          <p:nvSpPr>
            <p:cNvPr id="86" name="Tekstvak 85"/>
            <p:cNvSpPr txBox="1"/>
            <p:nvPr/>
          </p:nvSpPr>
          <p:spPr>
            <a:xfrm>
              <a:off x="9324528" y="5013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87" name="Tekstvak 86"/>
            <p:cNvSpPr txBox="1"/>
            <p:nvPr/>
          </p:nvSpPr>
          <p:spPr>
            <a:xfrm>
              <a:off x="889252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88" name="Tekstvak 87"/>
            <p:cNvSpPr txBox="1"/>
            <p:nvPr/>
          </p:nvSpPr>
          <p:spPr>
            <a:xfrm>
              <a:off x="975716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9" name="Tekstvak 88"/>
            <p:cNvSpPr txBox="1"/>
            <p:nvPr/>
          </p:nvSpPr>
          <p:spPr>
            <a:xfrm>
              <a:off x="9324528" y="5877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90" name="Tekstvak 89"/>
            <p:cNvSpPr txBox="1"/>
            <p:nvPr/>
          </p:nvSpPr>
          <p:spPr>
            <a:xfrm>
              <a:off x="9325120" y="5445272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sp>
        <p:nvSpPr>
          <p:cNvPr id="36" name="Tekstvak 35"/>
          <p:cNvSpPr txBox="1"/>
          <p:nvPr/>
        </p:nvSpPr>
        <p:spPr>
          <a:xfrm>
            <a:off x="9468544" y="0"/>
            <a:ext cx="2520280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>
                <a:sym typeface="Symbol"/>
              </a:rPr>
              <a:t>Noord	Zuid</a:t>
            </a:r>
          </a:p>
          <a:p>
            <a:pPr>
              <a:tabLst>
                <a:tab pos="450850" algn="ctr"/>
                <a:tab pos="2060575" algn="ctr"/>
              </a:tabLst>
            </a:pPr>
            <a:r>
              <a:rPr lang="nl-NL" sz="2800">
                <a:sym typeface="Symbol"/>
              </a:rPr>
              <a:t>	</a:t>
            </a:r>
            <a:endParaRPr lang="nl-NL" sz="2800"/>
          </a:p>
        </p:txBody>
      </p:sp>
      <p:sp>
        <p:nvSpPr>
          <p:cNvPr id="39" name="Tekstvak 38"/>
          <p:cNvSpPr txBox="1"/>
          <p:nvPr/>
        </p:nvSpPr>
        <p:spPr>
          <a:xfrm>
            <a:off x="-2052736" y="2276872"/>
            <a:ext cx="1872208" cy="1815882"/>
          </a:xfrm>
          <a:prstGeom prst="rect">
            <a:avLst/>
          </a:prstGeom>
          <a:solidFill>
            <a:srgbClr val="32F032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40" name="Afgeronde rechthoek 39"/>
          <p:cNvSpPr/>
          <p:nvPr/>
        </p:nvSpPr>
        <p:spPr>
          <a:xfrm>
            <a:off x="-2700808" y="0"/>
            <a:ext cx="2520280" cy="2160240"/>
          </a:xfrm>
          <a:prstGeom prst="roundRect">
            <a:avLst/>
          </a:prstGeom>
          <a:solidFill>
            <a:srgbClr val="32F0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370773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kstvak 34"/>
          <p:cNvSpPr txBox="1"/>
          <p:nvPr/>
        </p:nvSpPr>
        <p:spPr>
          <a:xfrm>
            <a:off x="427336" y="1257045"/>
            <a:ext cx="869808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tabLst>
                <a:tab pos="1971675" algn="l"/>
                <a:tab pos="3943350" algn="l"/>
              </a:tabLst>
            </a:pPr>
            <a:r>
              <a:rPr lang="nl-NL" sz="2800" b="1" dirty="0"/>
              <a:t>Schema's kiezen</a:t>
            </a:r>
          </a:p>
          <a:p>
            <a:pPr marL="0" lvl="1">
              <a:tabLst>
                <a:tab pos="1971675" algn="l"/>
                <a:tab pos="3943350" algn="l"/>
              </a:tabLst>
            </a:pPr>
            <a:endParaRPr lang="nl-NL" sz="1400" dirty="0"/>
          </a:p>
          <a:p>
            <a:pPr lvl="1" indent="-457200">
              <a:buFont typeface="Arial" panose="020B0604020202020204" pitchFamily="34" charset="0"/>
              <a:buChar char="•"/>
              <a:tabLst>
                <a:tab pos="1971675" algn="l"/>
                <a:tab pos="3943350" algn="l"/>
              </a:tabLst>
            </a:pPr>
            <a:r>
              <a:rPr lang="nl-NL" sz="2800" dirty="0"/>
              <a:t>In het schemaboek van 8 ronden laten lijnen van 16, 18 en 20 paren zich zeer goed combineren</a:t>
            </a:r>
          </a:p>
          <a:p>
            <a:pPr lvl="1" indent="-457200">
              <a:buFont typeface="Arial" panose="020B0604020202020204" pitchFamily="34" charset="0"/>
              <a:buChar char="•"/>
              <a:tabLst>
                <a:tab pos="1971675" algn="l"/>
                <a:tab pos="3943350" algn="l"/>
              </a:tabLst>
            </a:pPr>
            <a:r>
              <a:rPr lang="nl-NL" sz="2800" dirty="0"/>
              <a:t>In het schemaboek van 6 ronden zijn er heel veel schema's van 18 paren om die goed te kunnen laten combineren met lijnen met minder tafels.</a:t>
            </a:r>
          </a:p>
          <a:p>
            <a:pPr lvl="1" indent="-457200">
              <a:buFont typeface="Arial" panose="020B0604020202020204" pitchFamily="34" charset="0"/>
              <a:buChar char="•"/>
              <a:tabLst>
                <a:tab pos="1971675" algn="l"/>
                <a:tab pos="3943350" algn="l"/>
              </a:tabLst>
            </a:pPr>
            <a:r>
              <a:rPr lang="nl-NL" sz="2800" dirty="0"/>
              <a:t>Probeer in een drive met 6 ronden het schema van 22 te vermijden, tenzij je 2x22 kunt doen.</a:t>
            </a:r>
          </a:p>
          <a:p>
            <a:pPr lvl="2" indent="-457200">
              <a:buFont typeface="Arial" panose="020B0604020202020204" pitchFamily="34" charset="0"/>
              <a:buChar char="•"/>
              <a:tabLst>
                <a:tab pos="1971675" algn="l"/>
                <a:tab pos="3943350" algn="l"/>
              </a:tabLst>
            </a:pPr>
            <a:r>
              <a:rPr lang="nl-NL" sz="2800" dirty="0"/>
              <a:t>Schema 22 vereist 4 koffers, maar 2x 22 vereist samen ook maar 4 koffers (dit is een special)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251520" y="26064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</a:rPr>
              <a:t>Loopschema's</a:t>
            </a:r>
          </a:p>
        </p:txBody>
      </p:sp>
      <p:sp>
        <p:nvSpPr>
          <p:cNvPr id="61" name="Tekstvak 60"/>
          <p:cNvSpPr txBox="1"/>
          <p:nvPr/>
        </p:nvSpPr>
        <p:spPr>
          <a:xfrm>
            <a:off x="-2052736" y="4221088"/>
            <a:ext cx="1872208" cy="18158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62" name="Tekstvak 61"/>
          <p:cNvSpPr txBox="1"/>
          <p:nvPr/>
        </p:nvSpPr>
        <p:spPr>
          <a:xfrm>
            <a:off x="-1548680" y="616530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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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endParaRPr lang="nl-NL" sz="2800"/>
          </a:p>
        </p:txBody>
      </p:sp>
      <p:sp>
        <p:nvSpPr>
          <p:cNvPr id="66" name="Tekstvak 65"/>
          <p:cNvSpPr txBox="1"/>
          <p:nvPr/>
        </p:nvSpPr>
        <p:spPr>
          <a:xfrm>
            <a:off x="9324528" y="1124744"/>
            <a:ext cx="2520280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 dirty="0">
                <a:sym typeface="Symbol"/>
              </a:rPr>
              <a:t>Bied 1</a:t>
            </a:r>
          </a:p>
        </p:txBody>
      </p:sp>
      <p:grpSp>
        <p:nvGrpSpPr>
          <p:cNvPr id="2" name="Groep 66"/>
          <p:cNvGrpSpPr/>
          <p:nvPr/>
        </p:nvGrpSpPr>
        <p:grpSpPr>
          <a:xfrm>
            <a:off x="9468000" y="1800000"/>
            <a:ext cx="1296640" cy="1296000"/>
            <a:chOff x="9468000" y="1800000"/>
            <a:chExt cx="1296640" cy="1296000"/>
          </a:xfrm>
        </p:grpSpPr>
        <p:sp>
          <p:nvSpPr>
            <p:cNvPr id="68" name="Tekstvak 67"/>
            <p:cNvSpPr txBox="1"/>
            <p:nvPr/>
          </p:nvSpPr>
          <p:spPr>
            <a:xfrm>
              <a:off x="9900000" y="1800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69" name="Tekstvak 68"/>
            <p:cNvSpPr txBox="1"/>
            <p:nvPr/>
          </p:nvSpPr>
          <p:spPr>
            <a:xfrm>
              <a:off x="946800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70" name="Tekstvak 69"/>
            <p:cNvSpPr txBox="1"/>
            <p:nvPr/>
          </p:nvSpPr>
          <p:spPr>
            <a:xfrm>
              <a:off x="1033264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71" name="Tekstvak 70"/>
            <p:cNvSpPr txBox="1"/>
            <p:nvPr/>
          </p:nvSpPr>
          <p:spPr>
            <a:xfrm>
              <a:off x="9900000" y="2664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72" name="Tekstvak 71"/>
            <p:cNvSpPr txBox="1"/>
            <p:nvPr/>
          </p:nvSpPr>
          <p:spPr>
            <a:xfrm>
              <a:off x="9900592" y="22320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3" name="Groep 72"/>
          <p:cNvGrpSpPr/>
          <p:nvPr/>
        </p:nvGrpSpPr>
        <p:grpSpPr>
          <a:xfrm>
            <a:off x="9468544" y="3717032"/>
            <a:ext cx="1296640" cy="1296000"/>
            <a:chOff x="8280000" y="3069056"/>
            <a:chExt cx="1296640" cy="1296000"/>
          </a:xfrm>
        </p:grpSpPr>
        <p:sp>
          <p:nvSpPr>
            <p:cNvPr id="74" name="Tekstvak 73"/>
            <p:cNvSpPr txBox="1"/>
            <p:nvPr/>
          </p:nvSpPr>
          <p:spPr>
            <a:xfrm>
              <a:off x="8712000" y="3069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75" name="Tekstvak 74"/>
            <p:cNvSpPr txBox="1"/>
            <p:nvPr/>
          </p:nvSpPr>
          <p:spPr>
            <a:xfrm>
              <a:off x="828000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76" name="Tekstvak 75"/>
            <p:cNvSpPr txBox="1"/>
            <p:nvPr/>
          </p:nvSpPr>
          <p:spPr>
            <a:xfrm>
              <a:off x="914464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77" name="Tekstvak 76"/>
            <p:cNvSpPr txBox="1"/>
            <p:nvPr/>
          </p:nvSpPr>
          <p:spPr>
            <a:xfrm>
              <a:off x="8712000" y="3933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78" name="Tekstvak 77"/>
            <p:cNvSpPr txBox="1"/>
            <p:nvPr/>
          </p:nvSpPr>
          <p:spPr>
            <a:xfrm>
              <a:off x="8712592" y="3501056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4" name="Groep 78"/>
          <p:cNvGrpSpPr/>
          <p:nvPr/>
        </p:nvGrpSpPr>
        <p:grpSpPr>
          <a:xfrm>
            <a:off x="10692680" y="2780928"/>
            <a:ext cx="1296640" cy="1296000"/>
            <a:chOff x="7020320" y="4365200"/>
            <a:chExt cx="1296640" cy="1296000"/>
          </a:xfrm>
        </p:grpSpPr>
        <p:sp>
          <p:nvSpPr>
            <p:cNvPr id="80" name="Tekstvak 79"/>
            <p:cNvSpPr txBox="1"/>
            <p:nvPr/>
          </p:nvSpPr>
          <p:spPr>
            <a:xfrm>
              <a:off x="7452320" y="4365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81" name="Tekstvak 80"/>
            <p:cNvSpPr txBox="1"/>
            <p:nvPr/>
          </p:nvSpPr>
          <p:spPr>
            <a:xfrm>
              <a:off x="702032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82" name="Tekstvak 81"/>
            <p:cNvSpPr txBox="1"/>
            <p:nvPr/>
          </p:nvSpPr>
          <p:spPr>
            <a:xfrm>
              <a:off x="788496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3" name="Tekstvak 82"/>
            <p:cNvSpPr txBox="1"/>
            <p:nvPr/>
          </p:nvSpPr>
          <p:spPr>
            <a:xfrm>
              <a:off x="7452320" y="5229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84" name="Tekstvak 83"/>
            <p:cNvSpPr txBox="1"/>
            <p:nvPr/>
          </p:nvSpPr>
          <p:spPr>
            <a:xfrm>
              <a:off x="7452912" y="47972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5" name="Groep 84"/>
          <p:cNvGrpSpPr/>
          <p:nvPr/>
        </p:nvGrpSpPr>
        <p:grpSpPr>
          <a:xfrm>
            <a:off x="10692680" y="4869160"/>
            <a:ext cx="1296640" cy="1296000"/>
            <a:chOff x="8892528" y="5013272"/>
            <a:chExt cx="1296640" cy="1296000"/>
          </a:xfrm>
        </p:grpSpPr>
        <p:sp>
          <p:nvSpPr>
            <p:cNvPr id="86" name="Tekstvak 85"/>
            <p:cNvSpPr txBox="1"/>
            <p:nvPr/>
          </p:nvSpPr>
          <p:spPr>
            <a:xfrm>
              <a:off x="9324528" y="5013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87" name="Tekstvak 86"/>
            <p:cNvSpPr txBox="1"/>
            <p:nvPr/>
          </p:nvSpPr>
          <p:spPr>
            <a:xfrm>
              <a:off x="889252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88" name="Tekstvak 87"/>
            <p:cNvSpPr txBox="1"/>
            <p:nvPr/>
          </p:nvSpPr>
          <p:spPr>
            <a:xfrm>
              <a:off x="975716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9" name="Tekstvak 88"/>
            <p:cNvSpPr txBox="1"/>
            <p:nvPr/>
          </p:nvSpPr>
          <p:spPr>
            <a:xfrm>
              <a:off x="9324528" y="5877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90" name="Tekstvak 89"/>
            <p:cNvSpPr txBox="1"/>
            <p:nvPr/>
          </p:nvSpPr>
          <p:spPr>
            <a:xfrm>
              <a:off x="9325120" y="5445272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sp>
        <p:nvSpPr>
          <p:cNvPr id="36" name="Tekstvak 35"/>
          <p:cNvSpPr txBox="1"/>
          <p:nvPr/>
        </p:nvSpPr>
        <p:spPr>
          <a:xfrm>
            <a:off x="9468544" y="0"/>
            <a:ext cx="2520280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>
                <a:sym typeface="Symbol"/>
              </a:rPr>
              <a:t>Noord	Zuid</a:t>
            </a:r>
          </a:p>
          <a:p>
            <a:pPr>
              <a:tabLst>
                <a:tab pos="450850" algn="ctr"/>
                <a:tab pos="2060575" algn="ctr"/>
              </a:tabLst>
            </a:pPr>
            <a:r>
              <a:rPr lang="nl-NL" sz="2800">
                <a:sym typeface="Symbol"/>
              </a:rPr>
              <a:t>	</a:t>
            </a:r>
            <a:endParaRPr lang="nl-NL" sz="2800"/>
          </a:p>
        </p:txBody>
      </p:sp>
      <p:sp>
        <p:nvSpPr>
          <p:cNvPr id="39" name="Tekstvak 38"/>
          <p:cNvSpPr txBox="1"/>
          <p:nvPr/>
        </p:nvSpPr>
        <p:spPr>
          <a:xfrm>
            <a:off x="-2052736" y="2276872"/>
            <a:ext cx="1872208" cy="1815882"/>
          </a:xfrm>
          <a:prstGeom prst="rect">
            <a:avLst/>
          </a:prstGeom>
          <a:solidFill>
            <a:srgbClr val="32F032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40" name="Afgeronde rechthoek 39"/>
          <p:cNvSpPr/>
          <p:nvPr/>
        </p:nvSpPr>
        <p:spPr>
          <a:xfrm>
            <a:off x="-2700808" y="0"/>
            <a:ext cx="2520280" cy="2160240"/>
          </a:xfrm>
          <a:prstGeom prst="roundRect">
            <a:avLst/>
          </a:prstGeom>
          <a:solidFill>
            <a:srgbClr val="32F0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285110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kstvak 58"/>
          <p:cNvSpPr txBox="1"/>
          <p:nvPr/>
        </p:nvSpPr>
        <p:spPr>
          <a:xfrm>
            <a:off x="251520" y="26064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</a:rPr>
              <a:t>Loopschema's</a:t>
            </a:r>
          </a:p>
        </p:txBody>
      </p:sp>
      <p:sp>
        <p:nvSpPr>
          <p:cNvPr id="61" name="Tekstvak 60"/>
          <p:cNvSpPr txBox="1"/>
          <p:nvPr/>
        </p:nvSpPr>
        <p:spPr>
          <a:xfrm>
            <a:off x="-2052736" y="4221088"/>
            <a:ext cx="1872208" cy="18158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62" name="Tekstvak 61"/>
          <p:cNvSpPr txBox="1"/>
          <p:nvPr/>
        </p:nvSpPr>
        <p:spPr>
          <a:xfrm>
            <a:off x="-1548680" y="616530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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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endParaRPr lang="nl-NL" sz="2800"/>
          </a:p>
        </p:txBody>
      </p:sp>
      <p:sp>
        <p:nvSpPr>
          <p:cNvPr id="66" name="Tekstvak 65"/>
          <p:cNvSpPr txBox="1"/>
          <p:nvPr/>
        </p:nvSpPr>
        <p:spPr>
          <a:xfrm>
            <a:off x="9324528" y="1124744"/>
            <a:ext cx="2520280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>
                <a:sym typeface="Symbol"/>
              </a:rPr>
              <a:t>Bied 1</a:t>
            </a:r>
          </a:p>
        </p:txBody>
      </p:sp>
      <p:grpSp>
        <p:nvGrpSpPr>
          <p:cNvPr id="2" name="Groep 66"/>
          <p:cNvGrpSpPr/>
          <p:nvPr/>
        </p:nvGrpSpPr>
        <p:grpSpPr>
          <a:xfrm>
            <a:off x="9468000" y="1800000"/>
            <a:ext cx="1296640" cy="1296000"/>
            <a:chOff x="9468000" y="1800000"/>
            <a:chExt cx="1296640" cy="1296000"/>
          </a:xfrm>
        </p:grpSpPr>
        <p:sp>
          <p:nvSpPr>
            <p:cNvPr id="68" name="Tekstvak 67"/>
            <p:cNvSpPr txBox="1"/>
            <p:nvPr/>
          </p:nvSpPr>
          <p:spPr>
            <a:xfrm>
              <a:off x="9900000" y="1800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69" name="Tekstvak 68"/>
            <p:cNvSpPr txBox="1"/>
            <p:nvPr/>
          </p:nvSpPr>
          <p:spPr>
            <a:xfrm>
              <a:off x="946800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70" name="Tekstvak 69"/>
            <p:cNvSpPr txBox="1"/>
            <p:nvPr/>
          </p:nvSpPr>
          <p:spPr>
            <a:xfrm>
              <a:off x="1033264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71" name="Tekstvak 70"/>
            <p:cNvSpPr txBox="1"/>
            <p:nvPr/>
          </p:nvSpPr>
          <p:spPr>
            <a:xfrm>
              <a:off x="9900000" y="2664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72" name="Tekstvak 71"/>
            <p:cNvSpPr txBox="1"/>
            <p:nvPr/>
          </p:nvSpPr>
          <p:spPr>
            <a:xfrm>
              <a:off x="9900592" y="22320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3" name="Groep 72"/>
          <p:cNvGrpSpPr/>
          <p:nvPr/>
        </p:nvGrpSpPr>
        <p:grpSpPr>
          <a:xfrm>
            <a:off x="9468544" y="3717032"/>
            <a:ext cx="1296640" cy="1296000"/>
            <a:chOff x="8280000" y="3069056"/>
            <a:chExt cx="1296640" cy="1296000"/>
          </a:xfrm>
        </p:grpSpPr>
        <p:sp>
          <p:nvSpPr>
            <p:cNvPr id="74" name="Tekstvak 73"/>
            <p:cNvSpPr txBox="1"/>
            <p:nvPr/>
          </p:nvSpPr>
          <p:spPr>
            <a:xfrm>
              <a:off x="8712000" y="3069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75" name="Tekstvak 74"/>
            <p:cNvSpPr txBox="1"/>
            <p:nvPr/>
          </p:nvSpPr>
          <p:spPr>
            <a:xfrm>
              <a:off x="828000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76" name="Tekstvak 75"/>
            <p:cNvSpPr txBox="1"/>
            <p:nvPr/>
          </p:nvSpPr>
          <p:spPr>
            <a:xfrm>
              <a:off x="914464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77" name="Tekstvak 76"/>
            <p:cNvSpPr txBox="1"/>
            <p:nvPr/>
          </p:nvSpPr>
          <p:spPr>
            <a:xfrm>
              <a:off x="8712000" y="3933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78" name="Tekstvak 77"/>
            <p:cNvSpPr txBox="1"/>
            <p:nvPr/>
          </p:nvSpPr>
          <p:spPr>
            <a:xfrm>
              <a:off x="8712592" y="3501056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4" name="Groep 78"/>
          <p:cNvGrpSpPr/>
          <p:nvPr/>
        </p:nvGrpSpPr>
        <p:grpSpPr>
          <a:xfrm>
            <a:off x="10692680" y="2780928"/>
            <a:ext cx="1296640" cy="1296000"/>
            <a:chOff x="7020320" y="4365200"/>
            <a:chExt cx="1296640" cy="1296000"/>
          </a:xfrm>
        </p:grpSpPr>
        <p:sp>
          <p:nvSpPr>
            <p:cNvPr id="80" name="Tekstvak 79"/>
            <p:cNvSpPr txBox="1"/>
            <p:nvPr/>
          </p:nvSpPr>
          <p:spPr>
            <a:xfrm>
              <a:off x="7452320" y="4365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81" name="Tekstvak 80"/>
            <p:cNvSpPr txBox="1"/>
            <p:nvPr/>
          </p:nvSpPr>
          <p:spPr>
            <a:xfrm>
              <a:off x="702032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82" name="Tekstvak 81"/>
            <p:cNvSpPr txBox="1"/>
            <p:nvPr/>
          </p:nvSpPr>
          <p:spPr>
            <a:xfrm>
              <a:off x="788496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3" name="Tekstvak 82"/>
            <p:cNvSpPr txBox="1"/>
            <p:nvPr/>
          </p:nvSpPr>
          <p:spPr>
            <a:xfrm>
              <a:off x="7452320" y="5229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84" name="Tekstvak 83"/>
            <p:cNvSpPr txBox="1"/>
            <p:nvPr/>
          </p:nvSpPr>
          <p:spPr>
            <a:xfrm>
              <a:off x="7452912" y="47972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5" name="Groep 84"/>
          <p:cNvGrpSpPr/>
          <p:nvPr/>
        </p:nvGrpSpPr>
        <p:grpSpPr>
          <a:xfrm>
            <a:off x="10692680" y="4869160"/>
            <a:ext cx="1296640" cy="1296000"/>
            <a:chOff x="8892528" y="5013272"/>
            <a:chExt cx="1296640" cy="1296000"/>
          </a:xfrm>
        </p:grpSpPr>
        <p:sp>
          <p:nvSpPr>
            <p:cNvPr id="86" name="Tekstvak 85"/>
            <p:cNvSpPr txBox="1"/>
            <p:nvPr/>
          </p:nvSpPr>
          <p:spPr>
            <a:xfrm>
              <a:off x="9324528" y="5013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87" name="Tekstvak 86"/>
            <p:cNvSpPr txBox="1"/>
            <p:nvPr/>
          </p:nvSpPr>
          <p:spPr>
            <a:xfrm>
              <a:off x="889252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88" name="Tekstvak 87"/>
            <p:cNvSpPr txBox="1"/>
            <p:nvPr/>
          </p:nvSpPr>
          <p:spPr>
            <a:xfrm>
              <a:off x="975716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9" name="Tekstvak 88"/>
            <p:cNvSpPr txBox="1"/>
            <p:nvPr/>
          </p:nvSpPr>
          <p:spPr>
            <a:xfrm>
              <a:off x="9324528" y="5877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90" name="Tekstvak 89"/>
            <p:cNvSpPr txBox="1"/>
            <p:nvPr/>
          </p:nvSpPr>
          <p:spPr>
            <a:xfrm>
              <a:off x="9325120" y="5445272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sp>
        <p:nvSpPr>
          <p:cNvPr id="35" name="Tekstvak 34"/>
          <p:cNvSpPr txBox="1"/>
          <p:nvPr/>
        </p:nvSpPr>
        <p:spPr>
          <a:xfrm>
            <a:off x="395536" y="1268760"/>
            <a:ext cx="842493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nl-NL" sz="2800" b="1" dirty="0"/>
              <a:t>Terminologie</a:t>
            </a:r>
          </a:p>
          <a:p>
            <a:pPr marL="0" lvl="1"/>
            <a:endParaRPr lang="nl-NL" sz="1400" dirty="0"/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nl-NL" sz="2800" b="1" dirty="0"/>
              <a:t>Zitting</a:t>
            </a:r>
            <a:r>
              <a:rPr lang="nl-NL" sz="2800" dirty="0"/>
              <a:t>: Periode waarin men in een vaste opstelling een aantal spellen speelt tegen tegenstanders. Indien een zitting uit meerdere ronden bestaat wordt elke ronde tegen andere tegenstanders gespeeld.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nl-NL" sz="2800" b="1" dirty="0"/>
              <a:t>Ronde</a:t>
            </a:r>
            <a:r>
              <a:rPr lang="nl-NL" sz="2800" dirty="0"/>
              <a:t>: Deel van een zitting waarin men een of meer spellen speelt tegen een vaste tegenstander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nl-NL" sz="2800" b="1" dirty="0"/>
              <a:t>Schema</a:t>
            </a:r>
            <a:r>
              <a:rPr lang="nl-NL" sz="2800" dirty="0"/>
              <a:t>: Een rooster dat bepaalt wie in welke ronde welk spel tegen welk paar aan welke tafel speelt.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nl-NL" sz="2800" b="1" dirty="0"/>
              <a:t>Spelgroep</a:t>
            </a:r>
            <a:r>
              <a:rPr lang="nl-NL" sz="2800" dirty="0"/>
              <a:t>: De groep spellen in een ronde aan een tafel. Meestal aangeduid met letters: A, B, C… maar in het VBV schemaboek met cijfers</a:t>
            </a:r>
          </a:p>
        </p:txBody>
      </p:sp>
      <p:sp>
        <p:nvSpPr>
          <p:cNvPr id="36" name="Tekstvak 35"/>
          <p:cNvSpPr txBox="1"/>
          <p:nvPr/>
        </p:nvSpPr>
        <p:spPr>
          <a:xfrm>
            <a:off x="9468544" y="0"/>
            <a:ext cx="2520280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>
                <a:sym typeface="Symbol"/>
              </a:rPr>
              <a:t>Noord	Zuid</a:t>
            </a:r>
          </a:p>
          <a:p>
            <a:pPr>
              <a:tabLst>
                <a:tab pos="450850" algn="ctr"/>
                <a:tab pos="2060575" algn="ctr"/>
              </a:tabLst>
            </a:pPr>
            <a:r>
              <a:rPr lang="nl-NL" sz="2800">
                <a:sym typeface="Symbol"/>
              </a:rPr>
              <a:t>	</a:t>
            </a:r>
            <a:endParaRPr lang="nl-NL" sz="2800"/>
          </a:p>
        </p:txBody>
      </p:sp>
      <p:sp>
        <p:nvSpPr>
          <p:cNvPr id="39" name="Tekstvak 38"/>
          <p:cNvSpPr txBox="1"/>
          <p:nvPr/>
        </p:nvSpPr>
        <p:spPr>
          <a:xfrm>
            <a:off x="-2052736" y="2276872"/>
            <a:ext cx="1872208" cy="1815882"/>
          </a:xfrm>
          <a:prstGeom prst="rect">
            <a:avLst/>
          </a:prstGeom>
          <a:solidFill>
            <a:srgbClr val="32F032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40" name="Afgeronde rechthoek 39"/>
          <p:cNvSpPr/>
          <p:nvPr/>
        </p:nvSpPr>
        <p:spPr>
          <a:xfrm>
            <a:off x="-2700808" y="0"/>
            <a:ext cx="2520280" cy="2160240"/>
          </a:xfrm>
          <a:prstGeom prst="roundRect">
            <a:avLst/>
          </a:prstGeom>
          <a:solidFill>
            <a:srgbClr val="32F0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360130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kstvak 34"/>
          <p:cNvSpPr txBox="1"/>
          <p:nvPr/>
        </p:nvSpPr>
        <p:spPr>
          <a:xfrm>
            <a:off x="427336" y="1257045"/>
            <a:ext cx="869808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tabLst>
                <a:tab pos="1971675" algn="l"/>
                <a:tab pos="3943350" algn="l"/>
              </a:tabLst>
            </a:pPr>
            <a:r>
              <a:rPr lang="nl-NL" sz="2800" b="1" dirty="0"/>
              <a:t>Inloggen</a:t>
            </a:r>
          </a:p>
          <a:p>
            <a:pPr marL="0" lvl="1">
              <a:tabLst>
                <a:tab pos="1971675" algn="l"/>
                <a:tab pos="3943350" algn="l"/>
              </a:tabLst>
            </a:pPr>
            <a:endParaRPr lang="nl-NL" sz="1400" dirty="0"/>
          </a:p>
          <a:p>
            <a:pPr lvl="1" indent="-457200">
              <a:buFont typeface="Arial" panose="020B0604020202020204" pitchFamily="34" charset="0"/>
              <a:buChar char="•"/>
              <a:tabLst>
                <a:tab pos="1971675" algn="l"/>
                <a:tab pos="3943350" algn="l"/>
              </a:tabLst>
            </a:pPr>
            <a:r>
              <a:rPr lang="nl-NL" sz="2800" dirty="0"/>
              <a:t>De ranking manager wordt beheerd vanaf de clubsite</a:t>
            </a:r>
          </a:p>
          <a:p>
            <a:pPr lvl="1" indent="-457200">
              <a:buFont typeface="Arial" panose="020B0604020202020204" pitchFamily="34" charset="0"/>
              <a:buChar char="•"/>
              <a:tabLst>
                <a:tab pos="1971675" algn="l"/>
                <a:tab pos="3943350" algn="l"/>
              </a:tabLst>
            </a:pPr>
            <a:r>
              <a:rPr lang="nl-NL" sz="2800" dirty="0"/>
              <a:t>Je moet daar dus inloggen en dan kun je </a:t>
            </a:r>
            <a:r>
              <a:rPr lang="nl-NL" sz="2800" dirty="0" err="1"/>
              <a:t>rechtsbovenin</a:t>
            </a:r>
            <a:r>
              <a:rPr lang="nl-NL" sz="2800" dirty="0"/>
              <a:t> op je eigen naam klikken. Dan krijg je een menu.</a:t>
            </a:r>
          </a:p>
          <a:p>
            <a:pPr lvl="1" indent="-457200">
              <a:buFont typeface="Arial" panose="020B0604020202020204" pitchFamily="34" charset="0"/>
              <a:buChar char="•"/>
              <a:tabLst>
                <a:tab pos="1971675" algn="l"/>
                <a:tab pos="3943350" algn="l"/>
              </a:tabLst>
            </a:pPr>
            <a:endParaRPr lang="nl-NL" sz="2800" dirty="0"/>
          </a:p>
          <a:p>
            <a:pPr marL="2962275" lvl="1" indent="-457200">
              <a:buFont typeface="Arial" panose="020B0604020202020204" pitchFamily="34" charset="0"/>
              <a:buChar char="•"/>
              <a:tabLst>
                <a:tab pos="1971675" algn="l"/>
                <a:tab pos="3943350" algn="l"/>
              </a:tabLst>
            </a:pPr>
            <a:r>
              <a:rPr lang="nl-NL" sz="2800" dirty="0"/>
              <a:t>Zoek vervolgens het juiste evenement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251520" y="26064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</a:rPr>
              <a:t>Ranking manager</a:t>
            </a:r>
          </a:p>
        </p:txBody>
      </p:sp>
      <p:sp>
        <p:nvSpPr>
          <p:cNvPr id="61" name="Tekstvak 60"/>
          <p:cNvSpPr txBox="1"/>
          <p:nvPr/>
        </p:nvSpPr>
        <p:spPr>
          <a:xfrm>
            <a:off x="-2052736" y="4221088"/>
            <a:ext cx="1872208" cy="18158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62" name="Tekstvak 61"/>
          <p:cNvSpPr txBox="1"/>
          <p:nvPr/>
        </p:nvSpPr>
        <p:spPr>
          <a:xfrm>
            <a:off x="-1548680" y="616530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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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endParaRPr lang="nl-NL" sz="2800"/>
          </a:p>
        </p:txBody>
      </p:sp>
      <p:sp>
        <p:nvSpPr>
          <p:cNvPr id="66" name="Tekstvak 65"/>
          <p:cNvSpPr txBox="1"/>
          <p:nvPr/>
        </p:nvSpPr>
        <p:spPr>
          <a:xfrm>
            <a:off x="9324528" y="1124744"/>
            <a:ext cx="2520280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 dirty="0">
                <a:sym typeface="Symbol"/>
              </a:rPr>
              <a:t>Bied 1</a:t>
            </a:r>
          </a:p>
        </p:txBody>
      </p:sp>
      <p:grpSp>
        <p:nvGrpSpPr>
          <p:cNvPr id="2" name="Groep 66"/>
          <p:cNvGrpSpPr/>
          <p:nvPr/>
        </p:nvGrpSpPr>
        <p:grpSpPr>
          <a:xfrm>
            <a:off x="9468000" y="1800000"/>
            <a:ext cx="1296640" cy="1296000"/>
            <a:chOff x="9468000" y="1800000"/>
            <a:chExt cx="1296640" cy="1296000"/>
          </a:xfrm>
        </p:grpSpPr>
        <p:sp>
          <p:nvSpPr>
            <p:cNvPr id="68" name="Tekstvak 67"/>
            <p:cNvSpPr txBox="1"/>
            <p:nvPr/>
          </p:nvSpPr>
          <p:spPr>
            <a:xfrm>
              <a:off x="9900000" y="1800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69" name="Tekstvak 68"/>
            <p:cNvSpPr txBox="1"/>
            <p:nvPr/>
          </p:nvSpPr>
          <p:spPr>
            <a:xfrm>
              <a:off x="946800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70" name="Tekstvak 69"/>
            <p:cNvSpPr txBox="1"/>
            <p:nvPr/>
          </p:nvSpPr>
          <p:spPr>
            <a:xfrm>
              <a:off x="1033264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71" name="Tekstvak 70"/>
            <p:cNvSpPr txBox="1"/>
            <p:nvPr/>
          </p:nvSpPr>
          <p:spPr>
            <a:xfrm>
              <a:off x="9900000" y="2664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72" name="Tekstvak 71"/>
            <p:cNvSpPr txBox="1"/>
            <p:nvPr/>
          </p:nvSpPr>
          <p:spPr>
            <a:xfrm>
              <a:off x="9900592" y="22320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3" name="Groep 72"/>
          <p:cNvGrpSpPr/>
          <p:nvPr/>
        </p:nvGrpSpPr>
        <p:grpSpPr>
          <a:xfrm>
            <a:off x="9468544" y="3717032"/>
            <a:ext cx="1296640" cy="1296000"/>
            <a:chOff x="8280000" y="3069056"/>
            <a:chExt cx="1296640" cy="1296000"/>
          </a:xfrm>
        </p:grpSpPr>
        <p:sp>
          <p:nvSpPr>
            <p:cNvPr id="74" name="Tekstvak 73"/>
            <p:cNvSpPr txBox="1"/>
            <p:nvPr/>
          </p:nvSpPr>
          <p:spPr>
            <a:xfrm>
              <a:off x="8712000" y="3069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75" name="Tekstvak 74"/>
            <p:cNvSpPr txBox="1"/>
            <p:nvPr/>
          </p:nvSpPr>
          <p:spPr>
            <a:xfrm>
              <a:off x="828000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76" name="Tekstvak 75"/>
            <p:cNvSpPr txBox="1"/>
            <p:nvPr/>
          </p:nvSpPr>
          <p:spPr>
            <a:xfrm>
              <a:off x="914464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77" name="Tekstvak 76"/>
            <p:cNvSpPr txBox="1"/>
            <p:nvPr/>
          </p:nvSpPr>
          <p:spPr>
            <a:xfrm>
              <a:off x="8712000" y="3933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78" name="Tekstvak 77"/>
            <p:cNvSpPr txBox="1"/>
            <p:nvPr/>
          </p:nvSpPr>
          <p:spPr>
            <a:xfrm>
              <a:off x="8712592" y="3501056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4" name="Groep 78"/>
          <p:cNvGrpSpPr/>
          <p:nvPr/>
        </p:nvGrpSpPr>
        <p:grpSpPr>
          <a:xfrm>
            <a:off x="10692680" y="2780928"/>
            <a:ext cx="1296640" cy="1296000"/>
            <a:chOff x="7020320" y="4365200"/>
            <a:chExt cx="1296640" cy="1296000"/>
          </a:xfrm>
        </p:grpSpPr>
        <p:sp>
          <p:nvSpPr>
            <p:cNvPr id="80" name="Tekstvak 79"/>
            <p:cNvSpPr txBox="1"/>
            <p:nvPr/>
          </p:nvSpPr>
          <p:spPr>
            <a:xfrm>
              <a:off x="7452320" y="4365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81" name="Tekstvak 80"/>
            <p:cNvSpPr txBox="1"/>
            <p:nvPr/>
          </p:nvSpPr>
          <p:spPr>
            <a:xfrm>
              <a:off x="702032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82" name="Tekstvak 81"/>
            <p:cNvSpPr txBox="1"/>
            <p:nvPr/>
          </p:nvSpPr>
          <p:spPr>
            <a:xfrm>
              <a:off x="788496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3" name="Tekstvak 82"/>
            <p:cNvSpPr txBox="1"/>
            <p:nvPr/>
          </p:nvSpPr>
          <p:spPr>
            <a:xfrm>
              <a:off x="7452320" y="5229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84" name="Tekstvak 83"/>
            <p:cNvSpPr txBox="1"/>
            <p:nvPr/>
          </p:nvSpPr>
          <p:spPr>
            <a:xfrm>
              <a:off x="7452912" y="47972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5" name="Groep 84"/>
          <p:cNvGrpSpPr/>
          <p:nvPr/>
        </p:nvGrpSpPr>
        <p:grpSpPr>
          <a:xfrm>
            <a:off x="10692680" y="4869160"/>
            <a:ext cx="1296640" cy="1296000"/>
            <a:chOff x="8892528" y="5013272"/>
            <a:chExt cx="1296640" cy="1296000"/>
          </a:xfrm>
        </p:grpSpPr>
        <p:sp>
          <p:nvSpPr>
            <p:cNvPr id="86" name="Tekstvak 85"/>
            <p:cNvSpPr txBox="1"/>
            <p:nvPr/>
          </p:nvSpPr>
          <p:spPr>
            <a:xfrm>
              <a:off x="9324528" y="5013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87" name="Tekstvak 86"/>
            <p:cNvSpPr txBox="1"/>
            <p:nvPr/>
          </p:nvSpPr>
          <p:spPr>
            <a:xfrm>
              <a:off x="889252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88" name="Tekstvak 87"/>
            <p:cNvSpPr txBox="1"/>
            <p:nvPr/>
          </p:nvSpPr>
          <p:spPr>
            <a:xfrm>
              <a:off x="975716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9" name="Tekstvak 88"/>
            <p:cNvSpPr txBox="1"/>
            <p:nvPr/>
          </p:nvSpPr>
          <p:spPr>
            <a:xfrm>
              <a:off x="9324528" y="5877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90" name="Tekstvak 89"/>
            <p:cNvSpPr txBox="1"/>
            <p:nvPr/>
          </p:nvSpPr>
          <p:spPr>
            <a:xfrm>
              <a:off x="9325120" y="5445272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sp>
        <p:nvSpPr>
          <p:cNvPr id="36" name="Tekstvak 35"/>
          <p:cNvSpPr txBox="1"/>
          <p:nvPr/>
        </p:nvSpPr>
        <p:spPr>
          <a:xfrm>
            <a:off x="9468544" y="0"/>
            <a:ext cx="2520280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>
                <a:sym typeface="Symbol"/>
              </a:rPr>
              <a:t>Noord	Zuid</a:t>
            </a:r>
          </a:p>
          <a:p>
            <a:pPr>
              <a:tabLst>
                <a:tab pos="450850" algn="ctr"/>
                <a:tab pos="2060575" algn="ctr"/>
              </a:tabLst>
            </a:pPr>
            <a:r>
              <a:rPr lang="nl-NL" sz="2800">
                <a:sym typeface="Symbol"/>
              </a:rPr>
              <a:t>	</a:t>
            </a:r>
            <a:endParaRPr lang="nl-NL" sz="2800"/>
          </a:p>
        </p:txBody>
      </p:sp>
      <p:sp>
        <p:nvSpPr>
          <p:cNvPr id="39" name="Tekstvak 38"/>
          <p:cNvSpPr txBox="1"/>
          <p:nvPr/>
        </p:nvSpPr>
        <p:spPr>
          <a:xfrm>
            <a:off x="-2052736" y="2276872"/>
            <a:ext cx="1872208" cy="1815882"/>
          </a:xfrm>
          <a:prstGeom prst="rect">
            <a:avLst/>
          </a:prstGeom>
          <a:solidFill>
            <a:srgbClr val="32F032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40" name="Afgeronde rechthoek 39"/>
          <p:cNvSpPr/>
          <p:nvPr/>
        </p:nvSpPr>
        <p:spPr>
          <a:xfrm>
            <a:off x="-2700808" y="0"/>
            <a:ext cx="2520280" cy="2160240"/>
          </a:xfrm>
          <a:prstGeom prst="roundRect">
            <a:avLst/>
          </a:prstGeom>
          <a:solidFill>
            <a:srgbClr val="32F0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2800"/>
          </a:p>
        </p:txBody>
      </p:sp>
      <p:pic>
        <p:nvPicPr>
          <p:cNvPr id="6" name="Picture 1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8AA393C0-DBCC-0790-0DBE-392C909E51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0" b="25664"/>
          <a:stretch/>
        </p:blipFill>
        <p:spPr>
          <a:xfrm>
            <a:off x="1007628" y="3393191"/>
            <a:ext cx="1872208" cy="1367473"/>
          </a:xfrm>
          <a:prstGeom prst="rect">
            <a:avLst/>
          </a:prstGeom>
        </p:spPr>
      </p:pic>
      <p:pic>
        <p:nvPicPr>
          <p:cNvPr id="7" name="Picture 16" descr="A screenshot of a computer&#10;&#10;Description automatically generated">
            <a:extLst>
              <a:ext uri="{FF2B5EF4-FFF2-40B4-BE49-F238E27FC236}">
                <a16:creationId xmlns:a16="http://schemas.microsoft.com/office/drawing/2014/main" id="{FFD25304-A245-2B40-C014-622EA2CFA1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65" r="3043" b="16607"/>
          <a:stretch/>
        </p:blipFill>
        <p:spPr>
          <a:xfrm>
            <a:off x="904875" y="4864926"/>
            <a:ext cx="8239125" cy="85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2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kstvak 34"/>
          <p:cNvSpPr txBox="1"/>
          <p:nvPr/>
        </p:nvSpPr>
        <p:spPr>
          <a:xfrm>
            <a:off x="427336" y="1257045"/>
            <a:ext cx="8698085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tabLst>
                <a:tab pos="1971675" algn="l"/>
                <a:tab pos="3943350" algn="l"/>
              </a:tabLst>
            </a:pPr>
            <a:r>
              <a:rPr lang="nl-NL" sz="2800" b="1" dirty="0"/>
              <a:t>Inloggen</a:t>
            </a:r>
          </a:p>
          <a:p>
            <a:pPr marL="0" lvl="1">
              <a:tabLst>
                <a:tab pos="1971675" algn="l"/>
                <a:tab pos="3943350" algn="l"/>
              </a:tabLst>
            </a:pPr>
            <a:endParaRPr lang="nl-NL" sz="1400" dirty="0"/>
          </a:p>
          <a:p>
            <a:pPr lvl="1" indent="-457200">
              <a:buFont typeface="Arial" panose="020B0604020202020204" pitchFamily="34" charset="0"/>
              <a:buChar char="•"/>
              <a:tabLst>
                <a:tab pos="1971675" algn="l"/>
                <a:tab pos="3943350" algn="l"/>
              </a:tabLst>
            </a:pPr>
            <a:r>
              <a:rPr lang="nl-NL" sz="2800" dirty="0"/>
              <a:t>De ranking manager wordt beheerd vanaf de clubsite</a:t>
            </a:r>
          </a:p>
          <a:p>
            <a:pPr lvl="1" indent="-457200">
              <a:buFont typeface="Arial" panose="020B0604020202020204" pitchFamily="34" charset="0"/>
              <a:buChar char="•"/>
              <a:tabLst>
                <a:tab pos="1971675" algn="l"/>
                <a:tab pos="3943350" algn="l"/>
              </a:tabLst>
            </a:pPr>
            <a:r>
              <a:rPr lang="nl-NL" sz="2800" dirty="0"/>
              <a:t>Je moet daar dus inloggen en dan kun je rechts bovenin op je eigen naam klikken. Dan krijg je een menu.</a:t>
            </a:r>
          </a:p>
          <a:p>
            <a:pPr marL="2962275" lvl="1" indent="-457200">
              <a:buFont typeface="Arial" panose="020B0604020202020204" pitchFamily="34" charset="0"/>
              <a:buChar char="•"/>
              <a:tabLst>
                <a:tab pos="1971675" algn="l"/>
                <a:tab pos="3943350" algn="l"/>
              </a:tabLst>
            </a:pPr>
            <a:r>
              <a:rPr lang="nl-NL" sz="2800" dirty="0"/>
              <a:t>Klik op "Beheer evenementen"</a:t>
            </a:r>
            <a:br>
              <a:rPr lang="nl-NL" sz="2800" dirty="0"/>
            </a:br>
            <a:r>
              <a:rPr lang="nl-NL" sz="2800" dirty="0"/>
              <a:t>Je komt op een nieuwe pagina</a:t>
            </a:r>
          </a:p>
          <a:p>
            <a:pPr marL="2962275" lvl="1" indent="-457200">
              <a:buFont typeface="Arial" panose="020B0604020202020204" pitchFamily="34" charset="0"/>
              <a:buChar char="•"/>
              <a:tabLst>
                <a:tab pos="1971675" algn="l"/>
                <a:tab pos="3943350" algn="l"/>
              </a:tabLst>
            </a:pPr>
            <a:r>
              <a:rPr lang="nl-NL" sz="2800" dirty="0"/>
              <a:t>Zoek vervolgens het juiste evenement</a:t>
            </a:r>
          </a:p>
          <a:p>
            <a:pPr marL="2962275" lvl="1" indent="-457200">
              <a:buFont typeface="Arial" panose="020B0604020202020204" pitchFamily="34" charset="0"/>
              <a:buChar char="•"/>
              <a:tabLst>
                <a:tab pos="1971675" algn="l"/>
                <a:tab pos="3943350" algn="l"/>
              </a:tabLst>
            </a:pPr>
            <a:r>
              <a:rPr lang="nl-NL" sz="2800" dirty="0"/>
              <a:t>Klik op het uitklap pijltje</a:t>
            </a:r>
          </a:p>
          <a:p>
            <a:pPr lvl="1" indent="-457200">
              <a:buFont typeface="Arial" panose="020B0604020202020204" pitchFamily="34" charset="0"/>
              <a:buChar char="•"/>
              <a:tabLst>
                <a:tab pos="1971675" algn="l"/>
                <a:tab pos="3943350" algn="l"/>
              </a:tabLst>
            </a:pPr>
            <a:endParaRPr lang="nl-NL" sz="2800" dirty="0"/>
          </a:p>
          <a:p>
            <a:pPr lvl="1" indent="-457200">
              <a:buFont typeface="Arial" panose="020B0604020202020204" pitchFamily="34" charset="0"/>
              <a:buChar char="•"/>
              <a:tabLst>
                <a:tab pos="1971675" algn="l"/>
                <a:tab pos="3943350" algn="l"/>
              </a:tabLst>
            </a:pPr>
            <a:endParaRPr lang="nl-NL" sz="2800" dirty="0"/>
          </a:p>
          <a:p>
            <a:pPr lvl="1" indent="-457200">
              <a:buFont typeface="Arial" panose="020B0604020202020204" pitchFamily="34" charset="0"/>
              <a:buChar char="•"/>
              <a:tabLst>
                <a:tab pos="1971675" algn="l"/>
                <a:tab pos="3943350" algn="l"/>
              </a:tabLst>
            </a:pPr>
            <a:r>
              <a:rPr lang="nl-NL" sz="2800" dirty="0"/>
              <a:t>Selecteer daar, bij "Aantal aanmeldingen" de optie "Beheer aanmeldingen"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251520" y="26064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</a:rPr>
              <a:t>Ranking manager</a:t>
            </a:r>
          </a:p>
        </p:txBody>
      </p:sp>
      <p:sp>
        <p:nvSpPr>
          <p:cNvPr id="61" name="Tekstvak 60"/>
          <p:cNvSpPr txBox="1"/>
          <p:nvPr/>
        </p:nvSpPr>
        <p:spPr>
          <a:xfrm>
            <a:off x="-2052736" y="4221088"/>
            <a:ext cx="1872208" cy="18158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62" name="Tekstvak 61"/>
          <p:cNvSpPr txBox="1"/>
          <p:nvPr/>
        </p:nvSpPr>
        <p:spPr>
          <a:xfrm>
            <a:off x="-1548680" y="616530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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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endParaRPr lang="nl-NL" sz="2800"/>
          </a:p>
        </p:txBody>
      </p:sp>
      <p:sp>
        <p:nvSpPr>
          <p:cNvPr id="66" name="Tekstvak 65"/>
          <p:cNvSpPr txBox="1"/>
          <p:nvPr/>
        </p:nvSpPr>
        <p:spPr>
          <a:xfrm>
            <a:off x="9324528" y="1124744"/>
            <a:ext cx="2520280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 dirty="0">
                <a:sym typeface="Symbol"/>
              </a:rPr>
              <a:t>Bied 1</a:t>
            </a:r>
          </a:p>
        </p:txBody>
      </p:sp>
      <p:grpSp>
        <p:nvGrpSpPr>
          <p:cNvPr id="2" name="Groep 66"/>
          <p:cNvGrpSpPr/>
          <p:nvPr/>
        </p:nvGrpSpPr>
        <p:grpSpPr>
          <a:xfrm>
            <a:off x="9468000" y="1800000"/>
            <a:ext cx="1296640" cy="1296000"/>
            <a:chOff x="9468000" y="1800000"/>
            <a:chExt cx="1296640" cy="1296000"/>
          </a:xfrm>
        </p:grpSpPr>
        <p:sp>
          <p:nvSpPr>
            <p:cNvPr id="68" name="Tekstvak 67"/>
            <p:cNvSpPr txBox="1"/>
            <p:nvPr/>
          </p:nvSpPr>
          <p:spPr>
            <a:xfrm>
              <a:off x="9900000" y="1800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69" name="Tekstvak 68"/>
            <p:cNvSpPr txBox="1"/>
            <p:nvPr/>
          </p:nvSpPr>
          <p:spPr>
            <a:xfrm>
              <a:off x="946800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70" name="Tekstvak 69"/>
            <p:cNvSpPr txBox="1"/>
            <p:nvPr/>
          </p:nvSpPr>
          <p:spPr>
            <a:xfrm>
              <a:off x="1033264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71" name="Tekstvak 70"/>
            <p:cNvSpPr txBox="1"/>
            <p:nvPr/>
          </p:nvSpPr>
          <p:spPr>
            <a:xfrm>
              <a:off x="9900000" y="2664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72" name="Tekstvak 71"/>
            <p:cNvSpPr txBox="1"/>
            <p:nvPr/>
          </p:nvSpPr>
          <p:spPr>
            <a:xfrm>
              <a:off x="9900592" y="22320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3" name="Groep 72"/>
          <p:cNvGrpSpPr/>
          <p:nvPr/>
        </p:nvGrpSpPr>
        <p:grpSpPr>
          <a:xfrm>
            <a:off x="9468544" y="3717032"/>
            <a:ext cx="1296640" cy="1296000"/>
            <a:chOff x="8280000" y="3069056"/>
            <a:chExt cx="1296640" cy="1296000"/>
          </a:xfrm>
        </p:grpSpPr>
        <p:sp>
          <p:nvSpPr>
            <p:cNvPr id="74" name="Tekstvak 73"/>
            <p:cNvSpPr txBox="1"/>
            <p:nvPr/>
          </p:nvSpPr>
          <p:spPr>
            <a:xfrm>
              <a:off x="8712000" y="3069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75" name="Tekstvak 74"/>
            <p:cNvSpPr txBox="1"/>
            <p:nvPr/>
          </p:nvSpPr>
          <p:spPr>
            <a:xfrm>
              <a:off x="828000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76" name="Tekstvak 75"/>
            <p:cNvSpPr txBox="1"/>
            <p:nvPr/>
          </p:nvSpPr>
          <p:spPr>
            <a:xfrm>
              <a:off x="914464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77" name="Tekstvak 76"/>
            <p:cNvSpPr txBox="1"/>
            <p:nvPr/>
          </p:nvSpPr>
          <p:spPr>
            <a:xfrm>
              <a:off x="8712000" y="3933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78" name="Tekstvak 77"/>
            <p:cNvSpPr txBox="1"/>
            <p:nvPr/>
          </p:nvSpPr>
          <p:spPr>
            <a:xfrm>
              <a:off x="8712592" y="3501056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4" name="Groep 78"/>
          <p:cNvGrpSpPr/>
          <p:nvPr/>
        </p:nvGrpSpPr>
        <p:grpSpPr>
          <a:xfrm>
            <a:off x="10692680" y="2780928"/>
            <a:ext cx="1296640" cy="1296000"/>
            <a:chOff x="7020320" y="4365200"/>
            <a:chExt cx="1296640" cy="1296000"/>
          </a:xfrm>
        </p:grpSpPr>
        <p:sp>
          <p:nvSpPr>
            <p:cNvPr id="80" name="Tekstvak 79"/>
            <p:cNvSpPr txBox="1"/>
            <p:nvPr/>
          </p:nvSpPr>
          <p:spPr>
            <a:xfrm>
              <a:off x="7452320" y="4365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81" name="Tekstvak 80"/>
            <p:cNvSpPr txBox="1"/>
            <p:nvPr/>
          </p:nvSpPr>
          <p:spPr>
            <a:xfrm>
              <a:off x="702032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82" name="Tekstvak 81"/>
            <p:cNvSpPr txBox="1"/>
            <p:nvPr/>
          </p:nvSpPr>
          <p:spPr>
            <a:xfrm>
              <a:off x="788496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3" name="Tekstvak 82"/>
            <p:cNvSpPr txBox="1"/>
            <p:nvPr/>
          </p:nvSpPr>
          <p:spPr>
            <a:xfrm>
              <a:off x="7452320" y="5229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84" name="Tekstvak 83"/>
            <p:cNvSpPr txBox="1"/>
            <p:nvPr/>
          </p:nvSpPr>
          <p:spPr>
            <a:xfrm>
              <a:off x="7452912" y="47972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5" name="Groep 84"/>
          <p:cNvGrpSpPr/>
          <p:nvPr/>
        </p:nvGrpSpPr>
        <p:grpSpPr>
          <a:xfrm>
            <a:off x="10692680" y="4869160"/>
            <a:ext cx="1296640" cy="1296000"/>
            <a:chOff x="8892528" y="5013272"/>
            <a:chExt cx="1296640" cy="1296000"/>
          </a:xfrm>
        </p:grpSpPr>
        <p:sp>
          <p:nvSpPr>
            <p:cNvPr id="86" name="Tekstvak 85"/>
            <p:cNvSpPr txBox="1"/>
            <p:nvPr/>
          </p:nvSpPr>
          <p:spPr>
            <a:xfrm>
              <a:off x="9324528" y="5013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87" name="Tekstvak 86"/>
            <p:cNvSpPr txBox="1"/>
            <p:nvPr/>
          </p:nvSpPr>
          <p:spPr>
            <a:xfrm>
              <a:off x="889252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88" name="Tekstvak 87"/>
            <p:cNvSpPr txBox="1"/>
            <p:nvPr/>
          </p:nvSpPr>
          <p:spPr>
            <a:xfrm>
              <a:off x="975716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9" name="Tekstvak 88"/>
            <p:cNvSpPr txBox="1"/>
            <p:nvPr/>
          </p:nvSpPr>
          <p:spPr>
            <a:xfrm>
              <a:off x="9324528" y="5877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90" name="Tekstvak 89"/>
            <p:cNvSpPr txBox="1"/>
            <p:nvPr/>
          </p:nvSpPr>
          <p:spPr>
            <a:xfrm>
              <a:off x="9325120" y="5445272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sp>
        <p:nvSpPr>
          <p:cNvPr id="36" name="Tekstvak 35"/>
          <p:cNvSpPr txBox="1"/>
          <p:nvPr/>
        </p:nvSpPr>
        <p:spPr>
          <a:xfrm>
            <a:off x="9468544" y="0"/>
            <a:ext cx="2520280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>
                <a:sym typeface="Symbol"/>
              </a:rPr>
              <a:t>Noord	Zuid</a:t>
            </a:r>
          </a:p>
          <a:p>
            <a:pPr>
              <a:tabLst>
                <a:tab pos="450850" algn="ctr"/>
                <a:tab pos="2060575" algn="ctr"/>
              </a:tabLst>
            </a:pPr>
            <a:r>
              <a:rPr lang="nl-NL" sz="2800">
                <a:sym typeface="Symbol"/>
              </a:rPr>
              <a:t>	</a:t>
            </a:r>
            <a:endParaRPr lang="nl-NL" sz="2800"/>
          </a:p>
        </p:txBody>
      </p:sp>
      <p:sp>
        <p:nvSpPr>
          <p:cNvPr id="39" name="Tekstvak 38"/>
          <p:cNvSpPr txBox="1"/>
          <p:nvPr/>
        </p:nvSpPr>
        <p:spPr>
          <a:xfrm>
            <a:off x="-2052736" y="2276872"/>
            <a:ext cx="1872208" cy="1815882"/>
          </a:xfrm>
          <a:prstGeom prst="rect">
            <a:avLst/>
          </a:prstGeom>
          <a:solidFill>
            <a:srgbClr val="32F032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40" name="Afgeronde rechthoek 39"/>
          <p:cNvSpPr/>
          <p:nvPr/>
        </p:nvSpPr>
        <p:spPr>
          <a:xfrm>
            <a:off x="-2700808" y="0"/>
            <a:ext cx="2520280" cy="2160240"/>
          </a:xfrm>
          <a:prstGeom prst="roundRect">
            <a:avLst/>
          </a:prstGeom>
          <a:solidFill>
            <a:srgbClr val="32F0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2800"/>
          </a:p>
        </p:txBody>
      </p:sp>
      <p:pic>
        <p:nvPicPr>
          <p:cNvPr id="6" name="Picture 1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8AA393C0-DBCC-0790-0DBE-392C909E51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0" b="25664"/>
          <a:stretch/>
        </p:blipFill>
        <p:spPr>
          <a:xfrm>
            <a:off x="1007628" y="3393191"/>
            <a:ext cx="1872208" cy="1367473"/>
          </a:xfrm>
          <a:prstGeom prst="rect">
            <a:avLst/>
          </a:prstGeom>
        </p:spPr>
      </p:pic>
      <p:pic>
        <p:nvPicPr>
          <p:cNvPr id="7" name="Picture 16" descr="A screenshot of a computer&#10;&#10;Description automatically generated">
            <a:extLst>
              <a:ext uri="{FF2B5EF4-FFF2-40B4-BE49-F238E27FC236}">
                <a16:creationId xmlns:a16="http://schemas.microsoft.com/office/drawing/2014/main" id="{FFD25304-A245-2B40-C014-622EA2CFA1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65" r="3043" b="16607"/>
          <a:stretch/>
        </p:blipFill>
        <p:spPr>
          <a:xfrm>
            <a:off x="841666" y="5013032"/>
            <a:ext cx="8239125" cy="856344"/>
          </a:xfrm>
          <a:prstGeom prst="rect">
            <a:avLst/>
          </a:prstGeom>
        </p:spPr>
      </p:pic>
      <p:cxnSp>
        <p:nvCxnSpPr>
          <p:cNvPr id="8" name="Straight Arrow Connector 17">
            <a:extLst>
              <a:ext uri="{FF2B5EF4-FFF2-40B4-BE49-F238E27FC236}">
                <a16:creationId xmlns:a16="http://schemas.microsoft.com/office/drawing/2014/main" id="{83CD8D39-C071-9244-3261-55B7232A629A}"/>
              </a:ext>
            </a:extLst>
          </p:cNvPr>
          <p:cNvCxnSpPr>
            <a:cxnSpLocks/>
          </p:cNvCxnSpPr>
          <p:nvPr/>
        </p:nvCxnSpPr>
        <p:spPr>
          <a:xfrm>
            <a:off x="7134225" y="4760664"/>
            <a:ext cx="1544369" cy="611436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16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kstvak 34"/>
          <p:cNvSpPr txBox="1"/>
          <p:nvPr/>
        </p:nvSpPr>
        <p:spPr>
          <a:xfrm>
            <a:off x="427336" y="1257045"/>
            <a:ext cx="869808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tabLst>
                <a:tab pos="1971675" algn="l"/>
                <a:tab pos="3943350" algn="l"/>
              </a:tabLst>
            </a:pPr>
            <a:r>
              <a:rPr lang="nl-NL" sz="2800" b="1" dirty="0"/>
              <a:t>Inloggen</a:t>
            </a:r>
          </a:p>
          <a:p>
            <a:pPr marL="0" lvl="1">
              <a:tabLst>
                <a:tab pos="1971675" algn="l"/>
                <a:tab pos="3943350" algn="l"/>
              </a:tabLst>
            </a:pPr>
            <a:endParaRPr lang="nl-NL" sz="1400" dirty="0"/>
          </a:p>
          <a:p>
            <a:pPr lvl="1" indent="-457200">
              <a:buFont typeface="Arial" panose="020B0604020202020204" pitchFamily="34" charset="0"/>
              <a:buChar char="•"/>
              <a:tabLst>
                <a:tab pos="1971675" algn="l"/>
                <a:tab pos="3943350" algn="l"/>
              </a:tabLst>
            </a:pPr>
            <a:r>
              <a:rPr lang="nl-NL" sz="2800" dirty="0"/>
              <a:t>Deze aanmeldingen moeten worden overgenomen in de clubranking. Vanaf hier live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251520" y="26064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</a:rPr>
              <a:t>Ranking manager</a:t>
            </a:r>
          </a:p>
        </p:txBody>
      </p:sp>
      <p:sp>
        <p:nvSpPr>
          <p:cNvPr id="61" name="Tekstvak 60"/>
          <p:cNvSpPr txBox="1"/>
          <p:nvPr/>
        </p:nvSpPr>
        <p:spPr>
          <a:xfrm>
            <a:off x="-2052736" y="4221088"/>
            <a:ext cx="1872208" cy="18158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62" name="Tekstvak 61"/>
          <p:cNvSpPr txBox="1"/>
          <p:nvPr/>
        </p:nvSpPr>
        <p:spPr>
          <a:xfrm>
            <a:off x="-1548680" y="616530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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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endParaRPr lang="nl-NL" sz="2800"/>
          </a:p>
        </p:txBody>
      </p:sp>
      <p:sp>
        <p:nvSpPr>
          <p:cNvPr id="66" name="Tekstvak 65"/>
          <p:cNvSpPr txBox="1"/>
          <p:nvPr/>
        </p:nvSpPr>
        <p:spPr>
          <a:xfrm>
            <a:off x="9324528" y="1124744"/>
            <a:ext cx="2520280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 dirty="0">
                <a:sym typeface="Symbol"/>
              </a:rPr>
              <a:t>Bied 1</a:t>
            </a:r>
          </a:p>
        </p:txBody>
      </p:sp>
      <p:grpSp>
        <p:nvGrpSpPr>
          <p:cNvPr id="2" name="Groep 66"/>
          <p:cNvGrpSpPr/>
          <p:nvPr/>
        </p:nvGrpSpPr>
        <p:grpSpPr>
          <a:xfrm>
            <a:off x="9468000" y="1800000"/>
            <a:ext cx="1296640" cy="1296000"/>
            <a:chOff x="9468000" y="1800000"/>
            <a:chExt cx="1296640" cy="1296000"/>
          </a:xfrm>
        </p:grpSpPr>
        <p:sp>
          <p:nvSpPr>
            <p:cNvPr id="68" name="Tekstvak 67"/>
            <p:cNvSpPr txBox="1"/>
            <p:nvPr/>
          </p:nvSpPr>
          <p:spPr>
            <a:xfrm>
              <a:off x="9900000" y="1800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69" name="Tekstvak 68"/>
            <p:cNvSpPr txBox="1"/>
            <p:nvPr/>
          </p:nvSpPr>
          <p:spPr>
            <a:xfrm>
              <a:off x="946800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70" name="Tekstvak 69"/>
            <p:cNvSpPr txBox="1"/>
            <p:nvPr/>
          </p:nvSpPr>
          <p:spPr>
            <a:xfrm>
              <a:off x="1033264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71" name="Tekstvak 70"/>
            <p:cNvSpPr txBox="1"/>
            <p:nvPr/>
          </p:nvSpPr>
          <p:spPr>
            <a:xfrm>
              <a:off x="9900000" y="2664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72" name="Tekstvak 71"/>
            <p:cNvSpPr txBox="1"/>
            <p:nvPr/>
          </p:nvSpPr>
          <p:spPr>
            <a:xfrm>
              <a:off x="9900592" y="22320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3" name="Groep 72"/>
          <p:cNvGrpSpPr/>
          <p:nvPr/>
        </p:nvGrpSpPr>
        <p:grpSpPr>
          <a:xfrm>
            <a:off x="9468544" y="3717032"/>
            <a:ext cx="1296640" cy="1296000"/>
            <a:chOff x="8280000" y="3069056"/>
            <a:chExt cx="1296640" cy="1296000"/>
          </a:xfrm>
        </p:grpSpPr>
        <p:sp>
          <p:nvSpPr>
            <p:cNvPr id="74" name="Tekstvak 73"/>
            <p:cNvSpPr txBox="1"/>
            <p:nvPr/>
          </p:nvSpPr>
          <p:spPr>
            <a:xfrm>
              <a:off x="8712000" y="3069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75" name="Tekstvak 74"/>
            <p:cNvSpPr txBox="1"/>
            <p:nvPr/>
          </p:nvSpPr>
          <p:spPr>
            <a:xfrm>
              <a:off x="828000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76" name="Tekstvak 75"/>
            <p:cNvSpPr txBox="1"/>
            <p:nvPr/>
          </p:nvSpPr>
          <p:spPr>
            <a:xfrm>
              <a:off x="914464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77" name="Tekstvak 76"/>
            <p:cNvSpPr txBox="1"/>
            <p:nvPr/>
          </p:nvSpPr>
          <p:spPr>
            <a:xfrm>
              <a:off x="8712000" y="3933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78" name="Tekstvak 77"/>
            <p:cNvSpPr txBox="1"/>
            <p:nvPr/>
          </p:nvSpPr>
          <p:spPr>
            <a:xfrm>
              <a:off x="8712592" y="3501056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4" name="Groep 78"/>
          <p:cNvGrpSpPr/>
          <p:nvPr/>
        </p:nvGrpSpPr>
        <p:grpSpPr>
          <a:xfrm>
            <a:off x="10692680" y="2780928"/>
            <a:ext cx="1296640" cy="1296000"/>
            <a:chOff x="7020320" y="4365200"/>
            <a:chExt cx="1296640" cy="1296000"/>
          </a:xfrm>
        </p:grpSpPr>
        <p:sp>
          <p:nvSpPr>
            <p:cNvPr id="80" name="Tekstvak 79"/>
            <p:cNvSpPr txBox="1"/>
            <p:nvPr/>
          </p:nvSpPr>
          <p:spPr>
            <a:xfrm>
              <a:off x="7452320" y="4365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81" name="Tekstvak 80"/>
            <p:cNvSpPr txBox="1"/>
            <p:nvPr/>
          </p:nvSpPr>
          <p:spPr>
            <a:xfrm>
              <a:off x="702032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82" name="Tekstvak 81"/>
            <p:cNvSpPr txBox="1"/>
            <p:nvPr/>
          </p:nvSpPr>
          <p:spPr>
            <a:xfrm>
              <a:off x="788496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3" name="Tekstvak 82"/>
            <p:cNvSpPr txBox="1"/>
            <p:nvPr/>
          </p:nvSpPr>
          <p:spPr>
            <a:xfrm>
              <a:off x="7452320" y="5229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84" name="Tekstvak 83"/>
            <p:cNvSpPr txBox="1"/>
            <p:nvPr/>
          </p:nvSpPr>
          <p:spPr>
            <a:xfrm>
              <a:off x="7452912" y="47972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5" name="Groep 84"/>
          <p:cNvGrpSpPr/>
          <p:nvPr/>
        </p:nvGrpSpPr>
        <p:grpSpPr>
          <a:xfrm>
            <a:off x="10692680" y="4869160"/>
            <a:ext cx="1296640" cy="1296000"/>
            <a:chOff x="8892528" y="5013272"/>
            <a:chExt cx="1296640" cy="1296000"/>
          </a:xfrm>
        </p:grpSpPr>
        <p:sp>
          <p:nvSpPr>
            <p:cNvPr id="86" name="Tekstvak 85"/>
            <p:cNvSpPr txBox="1"/>
            <p:nvPr/>
          </p:nvSpPr>
          <p:spPr>
            <a:xfrm>
              <a:off x="9324528" y="5013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87" name="Tekstvak 86"/>
            <p:cNvSpPr txBox="1"/>
            <p:nvPr/>
          </p:nvSpPr>
          <p:spPr>
            <a:xfrm>
              <a:off x="889252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88" name="Tekstvak 87"/>
            <p:cNvSpPr txBox="1"/>
            <p:nvPr/>
          </p:nvSpPr>
          <p:spPr>
            <a:xfrm>
              <a:off x="975716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9" name="Tekstvak 88"/>
            <p:cNvSpPr txBox="1"/>
            <p:nvPr/>
          </p:nvSpPr>
          <p:spPr>
            <a:xfrm>
              <a:off x="9324528" y="5877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90" name="Tekstvak 89"/>
            <p:cNvSpPr txBox="1"/>
            <p:nvPr/>
          </p:nvSpPr>
          <p:spPr>
            <a:xfrm>
              <a:off x="9325120" y="5445272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sp>
        <p:nvSpPr>
          <p:cNvPr id="36" name="Tekstvak 35"/>
          <p:cNvSpPr txBox="1"/>
          <p:nvPr/>
        </p:nvSpPr>
        <p:spPr>
          <a:xfrm>
            <a:off x="9468544" y="0"/>
            <a:ext cx="2520280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>
                <a:sym typeface="Symbol"/>
              </a:rPr>
              <a:t>Noord	Zuid</a:t>
            </a:r>
          </a:p>
          <a:p>
            <a:pPr>
              <a:tabLst>
                <a:tab pos="450850" algn="ctr"/>
                <a:tab pos="2060575" algn="ctr"/>
              </a:tabLst>
            </a:pPr>
            <a:r>
              <a:rPr lang="nl-NL" sz="2800">
                <a:sym typeface="Symbol"/>
              </a:rPr>
              <a:t>	</a:t>
            </a:r>
            <a:endParaRPr lang="nl-NL" sz="2800"/>
          </a:p>
        </p:txBody>
      </p:sp>
      <p:sp>
        <p:nvSpPr>
          <p:cNvPr id="39" name="Tekstvak 38"/>
          <p:cNvSpPr txBox="1"/>
          <p:nvPr/>
        </p:nvSpPr>
        <p:spPr>
          <a:xfrm>
            <a:off x="-2052736" y="2276872"/>
            <a:ext cx="1872208" cy="1815882"/>
          </a:xfrm>
          <a:prstGeom prst="rect">
            <a:avLst/>
          </a:prstGeom>
          <a:solidFill>
            <a:srgbClr val="32F032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40" name="Afgeronde rechthoek 39"/>
          <p:cNvSpPr/>
          <p:nvPr/>
        </p:nvSpPr>
        <p:spPr>
          <a:xfrm>
            <a:off x="-2700808" y="0"/>
            <a:ext cx="2520280" cy="2160240"/>
          </a:xfrm>
          <a:prstGeom prst="roundRect">
            <a:avLst/>
          </a:prstGeom>
          <a:solidFill>
            <a:srgbClr val="32F0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91831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kstvak 34"/>
          <p:cNvSpPr txBox="1"/>
          <p:nvPr/>
        </p:nvSpPr>
        <p:spPr>
          <a:xfrm>
            <a:off x="427336" y="1257045"/>
            <a:ext cx="8698085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tabLst>
                <a:tab pos="1971675" algn="l"/>
                <a:tab pos="3943350" algn="l"/>
              </a:tabLst>
            </a:pPr>
            <a:r>
              <a:rPr lang="nl-NL" sz="2800" b="1" dirty="0"/>
              <a:t>Stappenplan </a:t>
            </a:r>
            <a:r>
              <a:rPr lang="nl-NL" sz="2800" b="1" dirty="0" err="1"/>
              <a:t>Clubranking</a:t>
            </a:r>
            <a:endParaRPr lang="nl-NL" sz="2800" b="1" dirty="0"/>
          </a:p>
          <a:p>
            <a:pPr marL="0" lvl="1">
              <a:tabLst>
                <a:tab pos="1971675" algn="l"/>
                <a:tab pos="3943350" algn="l"/>
              </a:tabLst>
            </a:pPr>
            <a:endParaRPr lang="nl-NL" sz="1400" dirty="0"/>
          </a:p>
          <a:p>
            <a:pPr lvl="1" indent="-457200">
              <a:buFont typeface="Arial" panose="020B0604020202020204" pitchFamily="34" charset="0"/>
              <a:buChar char="•"/>
              <a:tabLst>
                <a:tab pos="1971675" algn="l"/>
                <a:tab pos="3943350" algn="l"/>
              </a:tabLst>
            </a:pPr>
            <a:r>
              <a:rPr lang="nl-NL" sz="2800" dirty="0"/>
              <a:t>Inloggen clubsite</a:t>
            </a:r>
          </a:p>
          <a:p>
            <a:pPr lvl="2" indent="-457200">
              <a:buFont typeface="Arial" panose="020B0604020202020204" pitchFamily="34" charset="0"/>
              <a:buChar char="•"/>
              <a:tabLst>
                <a:tab pos="1971675" algn="l"/>
                <a:tab pos="3943350" algn="l"/>
              </a:tabLst>
            </a:pPr>
            <a:r>
              <a:rPr lang="nl-NL" sz="2800" dirty="0"/>
              <a:t>Aan en afmeldingen opzoeken</a:t>
            </a:r>
          </a:p>
          <a:p>
            <a:pPr lvl="1" indent="-457200">
              <a:buFont typeface="Arial" panose="020B0604020202020204" pitchFamily="34" charset="0"/>
              <a:buChar char="•"/>
              <a:tabLst>
                <a:tab pos="1971675" algn="l"/>
                <a:tab pos="3943350" algn="l"/>
              </a:tabLst>
            </a:pPr>
            <a:r>
              <a:rPr lang="nl-NL" sz="2800" dirty="0"/>
              <a:t>Inloggen "Ranking manager"</a:t>
            </a:r>
          </a:p>
          <a:p>
            <a:pPr lvl="1" indent="-457200">
              <a:buFont typeface="Arial" panose="020B0604020202020204" pitchFamily="34" charset="0"/>
              <a:buChar char="•"/>
              <a:tabLst>
                <a:tab pos="1971675" algn="l"/>
                <a:tab pos="3943350" algn="l"/>
              </a:tabLst>
            </a:pPr>
            <a:r>
              <a:rPr lang="nl-NL" sz="2800" dirty="0"/>
              <a:t>Zitting aanmaken</a:t>
            </a:r>
          </a:p>
          <a:p>
            <a:pPr lvl="2" indent="-457200">
              <a:buFont typeface="Arial" panose="020B0604020202020204" pitchFamily="34" charset="0"/>
              <a:buChar char="•"/>
              <a:tabLst>
                <a:tab pos="1971675" algn="l"/>
                <a:tab pos="3943350" algn="l"/>
              </a:tabLst>
            </a:pPr>
            <a:r>
              <a:rPr lang="nl-NL" sz="2800" dirty="0"/>
              <a:t>Naam geven</a:t>
            </a:r>
          </a:p>
          <a:p>
            <a:pPr lvl="2" indent="-457200">
              <a:buFont typeface="Arial" panose="020B0604020202020204" pitchFamily="34" charset="0"/>
              <a:buChar char="•"/>
              <a:tabLst>
                <a:tab pos="1971675" algn="l"/>
                <a:tab pos="3943350" algn="l"/>
              </a:tabLst>
            </a:pPr>
            <a:r>
              <a:rPr lang="nl-NL" sz="2800" dirty="0"/>
              <a:t>Spelers koppelen (sla je werk regelmatig op!!!)</a:t>
            </a:r>
          </a:p>
          <a:p>
            <a:pPr lvl="3" indent="-457200">
              <a:buFont typeface="Arial" panose="020B0604020202020204" pitchFamily="34" charset="0"/>
              <a:buChar char="•"/>
              <a:tabLst>
                <a:tab pos="1971675" algn="l"/>
                <a:tab pos="3943350" algn="l"/>
              </a:tabLst>
            </a:pPr>
            <a:r>
              <a:rPr lang="nl-NL" sz="2800" dirty="0"/>
              <a:t>Standaard wordt de indeling van de vorige keer overgenomen in de lijst "Beschikbare spelers". Haal die allemaal weg (veiligste optie)</a:t>
            </a:r>
          </a:p>
          <a:p>
            <a:pPr lvl="3" indent="-457200">
              <a:buFont typeface="Arial" panose="020B0604020202020204" pitchFamily="34" charset="0"/>
              <a:buChar char="•"/>
              <a:tabLst>
                <a:tab pos="1971675" algn="l"/>
                <a:tab pos="3943350" algn="l"/>
              </a:tabLst>
            </a:pPr>
            <a:r>
              <a:rPr lang="nl-NL" sz="2800" dirty="0"/>
              <a:t>Dan alle afmeldingen naar "afwezig" verplaatsen</a:t>
            </a:r>
          </a:p>
          <a:p>
            <a:pPr lvl="3" indent="-457200">
              <a:buFont typeface="Arial" panose="020B0604020202020204" pitchFamily="34" charset="0"/>
              <a:buChar char="•"/>
              <a:tabLst>
                <a:tab pos="1971675" algn="l"/>
                <a:tab pos="3943350" algn="l"/>
              </a:tabLst>
            </a:pPr>
            <a:r>
              <a:rPr lang="nl-NL" sz="2800" dirty="0"/>
              <a:t>Dan losse paren toevoegen en opslaan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251520" y="26064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</a:rPr>
              <a:t>Ranking manager</a:t>
            </a:r>
          </a:p>
        </p:txBody>
      </p:sp>
      <p:sp>
        <p:nvSpPr>
          <p:cNvPr id="61" name="Tekstvak 60"/>
          <p:cNvSpPr txBox="1"/>
          <p:nvPr/>
        </p:nvSpPr>
        <p:spPr>
          <a:xfrm>
            <a:off x="-2052736" y="4221088"/>
            <a:ext cx="1872208" cy="18158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62" name="Tekstvak 61"/>
          <p:cNvSpPr txBox="1"/>
          <p:nvPr/>
        </p:nvSpPr>
        <p:spPr>
          <a:xfrm>
            <a:off x="-1548680" y="616530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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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endParaRPr lang="nl-NL" sz="2800"/>
          </a:p>
        </p:txBody>
      </p:sp>
      <p:sp>
        <p:nvSpPr>
          <p:cNvPr id="66" name="Tekstvak 65"/>
          <p:cNvSpPr txBox="1"/>
          <p:nvPr/>
        </p:nvSpPr>
        <p:spPr>
          <a:xfrm>
            <a:off x="9324528" y="1124744"/>
            <a:ext cx="2520280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 dirty="0">
                <a:sym typeface="Symbol"/>
              </a:rPr>
              <a:t>Bied 1</a:t>
            </a:r>
          </a:p>
        </p:txBody>
      </p:sp>
      <p:grpSp>
        <p:nvGrpSpPr>
          <p:cNvPr id="2" name="Groep 66"/>
          <p:cNvGrpSpPr/>
          <p:nvPr/>
        </p:nvGrpSpPr>
        <p:grpSpPr>
          <a:xfrm>
            <a:off x="9468000" y="1800000"/>
            <a:ext cx="1296640" cy="1296000"/>
            <a:chOff x="9468000" y="1800000"/>
            <a:chExt cx="1296640" cy="1296000"/>
          </a:xfrm>
        </p:grpSpPr>
        <p:sp>
          <p:nvSpPr>
            <p:cNvPr id="68" name="Tekstvak 67"/>
            <p:cNvSpPr txBox="1"/>
            <p:nvPr/>
          </p:nvSpPr>
          <p:spPr>
            <a:xfrm>
              <a:off x="9900000" y="1800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69" name="Tekstvak 68"/>
            <p:cNvSpPr txBox="1"/>
            <p:nvPr/>
          </p:nvSpPr>
          <p:spPr>
            <a:xfrm>
              <a:off x="946800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70" name="Tekstvak 69"/>
            <p:cNvSpPr txBox="1"/>
            <p:nvPr/>
          </p:nvSpPr>
          <p:spPr>
            <a:xfrm>
              <a:off x="1033264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71" name="Tekstvak 70"/>
            <p:cNvSpPr txBox="1"/>
            <p:nvPr/>
          </p:nvSpPr>
          <p:spPr>
            <a:xfrm>
              <a:off x="9900000" y="2664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72" name="Tekstvak 71"/>
            <p:cNvSpPr txBox="1"/>
            <p:nvPr/>
          </p:nvSpPr>
          <p:spPr>
            <a:xfrm>
              <a:off x="9900592" y="22320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3" name="Groep 72"/>
          <p:cNvGrpSpPr/>
          <p:nvPr/>
        </p:nvGrpSpPr>
        <p:grpSpPr>
          <a:xfrm>
            <a:off x="9468544" y="3717032"/>
            <a:ext cx="1296640" cy="1296000"/>
            <a:chOff x="8280000" y="3069056"/>
            <a:chExt cx="1296640" cy="1296000"/>
          </a:xfrm>
        </p:grpSpPr>
        <p:sp>
          <p:nvSpPr>
            <p:cNvPr id="74" name="Tekstvak 73"/>
            <p:cNvSpPr txBox="1"/>
            <p:nvPr/>
          </p:nvSpPr>
          <p:spPr>
            <a:xfrm>
              <a:off x="8712000" y="3069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75" name="Tekstvak 74"/>
            <p:cNvSpPr txBox="1"/>
            <p:nvPr/>
          </p:nvSpPr>
          <p:spPr>
            <a:xfrm>
              <a:off x="828000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76" name="Tekstvak 75"/>
            <p:cNvSpPr txBox="1"/>
            <p:nvPr/>
          </p:nvSpPr>
          <p:spPr>
            <a:xfrm>
              <a:off x="914464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77" name="Tekstvak 76"/>
            <p:cNvSpPr txBox="1"/>
            <p:nvPr/>
          </p:nvSpPr>
          <p:spPr>
            <a:xfrm>
              <a:off x="8712000" y="3933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78" name="Tekstvak 77"/>
            <p:cNvSpPr txBox="1"/>
            <p:nvPr/>
          </p:nvSpPr>
          <p:spPr>
            <a:xfrm>
              <a:off x="8712592" y="3501056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4" name="Groep 78"/>
          <p:cNvGrpSpPr/>
          <p:nvPr/>
        </p:nvGrpSpPr>
        <p:grpSpPr>
          <a:xfrm>
            <a:off x="10692680" y="2780928"/>
            <a:ext cx="1296640" cy="1296000"/>
            <a:chOff x="7020320" y="4365200"/>
            <a:chExt cx="1296640" cy="1296000"/>
          </a:xfrm>
        </p:grpSpPr>
        <p:sp>
          <p:nvSpPr>
            <p:cNvPr id="80" name="Tekstvak 79"/>
            <p:cNvSpPr txBox="1"/>
            <p:nvPr/>
          </p:nvSpPr>
          <p:spPr>
            <a:xfrm>
              <a:off x="7452320" y="4365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81" name="Tekstvak 80"/>
            <p:cNvSpPr txBox="1"/>
            <p:nvPr/>
          </p:nvSpPr>
          <p:spPr>
            <a:xfrm>
              <a:off x="702032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82" name="Tekstvak 81"/>
            <p:cNvSpPr txBox="1"/>
            <p:nvPr/>
          </p:nvSpPr>
          <p:spPr>
            <a:xfrm>
              <a:off x="788496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3" name="Tekstvak 82"/>
            <p:cNvSpPr txBox="1"/>
            <p:nvPr/>
          </p:nvSpPr>
          <p:spPr>
            <a:xfrm>
              <a:off x="7452320" y="5229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84" name="Tekstvak 83"/>
            <p:cNvSpPr txBox="1"/>
            <p:nvPr/>
          </p:nvSpPr>
          <p:spPr>
            <a:xfrm>
              <a:off x="7452912" y="47972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5" name="Groep 84"/>
          <p:cNvGrpSpPr/>
          <p:nvPr/>
        </p:nvGrpSpPr>
        <p:grpSpPr>
          <a:xfrm>
            <a:off x="10692680" y="4869160"/>
            <a:ext cx="1296640" cy="1296000"/>
            <a:chOff x="8892528" y="5013272"/>
            <a:chExt cx="1296640" cy="1296000"/>
          </a:xfrm>
        </p:grpSpPr>
        <p:sp>
          <p:nvSpPr>
            <p:cNvPr id="86" name="Tekstvak 85"/>
            <p:cNvSpPr txBox="1"/>
            <p:nvPr/>
          </p:nvSpPr>
          <p:spPr>
            <a:xfrm>
              <a:off x="9324528" y="5013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87" name="Tekstvak 86"/>
            <p:cNvSpPr txBox="1"/>
            <p:nvPr/>
          </p:nvSpPr>
          <p:spPr>
            <a:xfrm>
              <a:off x="889252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88" name="Tekstvak 87"/>
            <p:cNvSpPr txBox="1"/>
            <p:nvPr/>
          </p:nvSpPr>
          <p:spPr>
            <a:xfrm>
              <a:off x="975716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9" name="Tekstvak 88"/>
            <p:cNvSpPr txBox="1"/>
            <p:nvPr/>
          </p:nvSpPr>
          <p:spPr>
            <a:xfrm>
              <a:off x="9324528" y="5877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90" name="Tekstvak 89"/>
            <p:cNvSpPr txBox="1"/>
            <p:nvPr/>
          </p:nvSpPr>
          <p:spPr>
            <a:xfrm>
              <a:off x="9325120" y="5445272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sp>
        <p:nvSpPr>
          <p:cNvPr id="36" name="Tekstvak 35"/>
          <p:cNvSpPr txBox="1"/>
          <p:nvPr/>
        </p:nvSpPr>
        <p:spPr>
          <a:xfrm>
            <a:off x="9468544" y="0"/>
            <a:ext cx="2520280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>
                <a:sym typeface="Symbol"/>
              </a:rPr>
              <a:t>Noord	Zuid</a:t>
            </a:r>
          </a:p>
          <a:p>
            <a:pPr>
              <a:tabLst>
                <a:tab pos="450850" algn="ctr"/>
                <a:tab pos="2060575" algn="ctr"/>
              </a:tabLst>
            </a:pPr>
            <a:r>
              <a:rPr lang="nl-NL" sz="2800">
                <a:sym typeface="Symbol"/>
              </a:rPr>
              <a:t>	</a:t>
            </a:r>
            <a:endParaRPr lang="nl-NL" sz="2800"/>
          </a:p>
        </p:txBody>
      </p:sp>
      <p:sp>
        <p:nvSpPr>
          <p:cNvPr id="39" name="Tekstvak 38"/>
          <p:cNvSpPr txBox="1"/>
          <p:nvPr/>
        </p:nvSpPr>
        <p:spPr>
          <a:xfrm>
            <a:off x="-2052736" y="2276872"/>
            <a:ext cx="1872208" cy="1815882"/>
          </a:xfrm>
          <a:prstGeom prst="rect">
            <a:avLst/>
          </a:prstGeom>
          <a:solidFill>
            <a:srgbClr val="32F032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40" name="Afgeronde rechthoek 39"/>
          <p:cNvSpPr/>
          <p:nvPr/>
        </p:nvSpPr>
        <p:spPr>
          <a:xfrm>
            <a:off x="-2700808" y="0"/>
            <a:ext cx="2520280" cy="2160240"/>
          </a:xfrm>
          <a:prstGeom prst="roundRect">
            <a:avLst/>
          </a:prstGeom>
          <a:solidFill>
            <a:srgbClr val="32F0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98539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kstvak 34"/>
          <p:cNvSpPr txBox="1"/>
          <p:nvPr/>
        </p:nvSpPr>
        <p:spPr>
          <a:xfrm>
            <a:off x="427336" y="1257045"/>
            <a:ext cx="8698085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tabLst>
                <a:tab pos="1971675" algn="l"/>
                <a:tab pos="3943350" algn="l"/>
              </a:tabLst>
            </a:pPr>
            <a:r>
              <a:rPr lang="nl-NL" sz="2800" b="1" dirty="0"/>
              <a:t>Stappenplan </a:t>
            </a:r>
            <a:r>
              <a:rPr lang="nl-NL" sz="2800" b="1" dirty="0" err="1"/>
              <a:t>Clubranking</a:t>
            </a:r>
            <a:endParaRPr lang="nl-NL" sz="2800" b="1" dirty="0"/>
          </a:p>
          <a:p>
            <a:pPr marL="0" lvl="1">
              <a:tabLst>
                <a:tab pos="1971675" algn="l"/>
                <a:tab pos="3943350" algn="l"/>
              </a:tabLst>
            </a:pPr>
            <a:endParaRPr lang="nl-NL" sz="1400" dirty="0"/>
          </a:p>
          <a:p>
            <a:pPr lvl="1" indent="-457200">
              <a:buFont typeface="Arial" panose="020B0604020202020204" pitchFamily="34" charset="0"/>
              <a:buChar char="•"/>
              <a:tabLst>
                <a:tab pos="1971675" algn="l"/>
                <a:tab pos="3943350" algn="l"/>
              </a:tabLst>
            </a:pPr>
            <a:r>
              <a:rPr lang="nl-NL" sz="2800" dirty="0"/>
              <a:t>Zitting indelen</a:t>
            </a:r>
          </a:p>
          <a:p>
            <a:pPr lvl="2" indent="-457200">
              <a:buFont typeface="Arial" panose="020B0604020202020204" pitchFamily="34" charset="0"/>
              <a:buChar char="•"/>
              <a:tabLst>
                <a:tab pos="1971675" algn="l"/>
                <a:tab pos="3943350" algn="l"/>
              </a:tabLst>
            </a:pPr>
            <a:r>
              <a:rPr lang="nl-NL" sz="2800" dirty="0"/>
              <a:t>Aantal lijnen kiezen</a:t>
            </a:r>
          </a:p>
          <a:p>
            <a:pPr lvl="2" indent="-457200">
              <a:buFont typeface="Arial" panose="020B0604020202020204" pitchFamily="34" charset="0"/>
              <a:buChar char="•"/>
              <a:tabLst>
                <a:tab pos="1971675" algn="l"/>
                <a:tab pos="3943350" algn="l"/>
              </a:tabLst>
            </a:pPr>
            <a:r>
              <a:rPr lang="nl-NL" sz="2800" dirty="0"/>
              <a:t>Lijnen indelen</a:t>
            </a:r>
          </a:p>
          <a:p>
            <a:pPr lvl="3" indent="-457200">
              <a:buFont typeface="Arial" panose="020B0604020202020204" pitchFamily="34" charset="0"/>
              <a:buChar char="•"/>
              <a:tabLst>
                <a:tab pos="1971675" algn="l"/>
                <a:tab pos="3943350" algn="l"/>
              </a:tabLst>
            </a:pPr>
            <a:r>
              <a:rPr lang="nl-NL" sz="2800" dirty="0"/>
              <a:t>Lijnen worden automatisch ingedeeld op basis van de </a:t>
            </a:r>
            <a:r>
              <a:rPr lang="nl-NL" sz="2800" dirty="0" err="1"/>
              <a:t>rankingpunten</a:t>
            </a:r>
            <a:endParaRPr lang="nl-NL" sz="2800" dirty="0"/>
          </a:p>
          <a:p>
            <a:pPr lvl="3" indent="-457200">
              <a:buFont typeface="Arial" panose="020B0604020202020204" pitchFamily="34" charset="0"/>
              <a:buChar char="•"/>
              <a:tabLst>
                <a:tab pos="1971675" algn="l"/>
                <a:tab pos="3943350" algn="l"/>
              </a:tabLst>
            </a:pPr>
            <a:r>
              <a:rPr lang="nl-NL" sz="2800" dirty="0"/>
              <a:t>Je kunt spelers handmatig naar andere lijnen verplaatsen</a:t>
            </a:r>
          </a:p>
          <a:p>
            <a:pPr lvl="3" indent="-457200">
              <a:buFont typeface="Arial" panose="020B0604020202020204" pitchFamily="34" charset="0"/>
              <a:buChar char="•"/>
              <a:tabLst>
                <a:tab pos="1971675" algn="l"/>
                <a:tab pos="3943350" algn="l"/>
              </a:tabLst>
            </a:pPr>
            <a:r>
              <a:rPr lang="nl-NL" sz="2800" dirty="0"/>
              <a:t>Lijnen hoeven niet allemaal even groot te zijn</a:t>
            </a:r>
          </a:p>
          <a:p>
            <a:pPr lvl="3" indent="-457200">
              <a:buFont typeface="Arial" panose="020B0604020202020204" pitchFamily="34" charset="0"/>
              <a:buChar char="•"/>
              <a:tabLst>
                <a:tab pos="1971675" algn="l"/>
                <a:tab pos="3943350" algn="l"/>
              </a:tabLst>
            </a:pPr>
            <a:r>
              <a:rPr lang="nl-NL" sz="2800" dirty="0"/>
              <a:t>Per lijn het juiste schema kiezen</a:t>
            </a:r>
          </a:p>
          <a:p>
            <a:pPr lvl="3" indent="-457200">
              <a:buFont typeface="Arial" panose="020B0604020202020204" pitchFamily="34" charset="0"/>
              <a:buChar char="•"/>
              <a:tabLst>
                <a:tab pos="1971675" algn="l"/>
                <a:tab pos="3943350" algn="l"/>
              </a:tabLst>
            </a:pPr>
            <a:r>
              <a:rPr lang="nl-NL" sz="2800" dirty="0"/>
              <a:t>Als de knop "Paren indelen" niet meer grijs is heeft elke lijn een schema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251520" y="26064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</a:rPr>
              <a:t>Ranking manager</a:t>
            </a:r>
          </a:p>
        </p:txBody>
      </p:sp>
      <p:sp>
        <p:nvSpPr>
          <p:cNvPr id="61" name="Tekstvak 60"/>
          <p:cNvSpPr txBox="1"/>
          <p:nvPr/>
        </p:nvSpPr>
        <p:spPr>
          <a:xfrm>
            <a:off x="-2052736" y="4221088"/>
            <a:ext cx="1872208" cy="18158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62" name="Tekstvak 61"/>
          <p:cNvSpPr txBox="1"/>
          <p:nvPr/>
        </p:nvSpPr>
        <p:spPr>
          <a:xfrm>
            <a:off x="-1548680" y="616530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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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endParaRPr lang="nl-NL" sz="2800"/>
          </a:p>
        </p:txBody>
      </p:sp>
      <p:sp>
        <p:nvSpPr>
          <p:cNvPr id="66" name="Tekstvak 65"/>
          <p:cNvSpPr txBox="1"/>
          <p:nvPr/>
        </p:nvSpPr>
        <p:spPr>
          <a:xfrm>
            <a:off x="9324528" y="1124744"/>
            <a:ext cx="2520280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 dirty="0">
                <a:sym typeface="Symbol"/>
              </a:rPr>
              <a:t>Bied 1</a:t>
            </a:r>
          </a:p>
        </p:txBody>
      </p:sp>
      <p:grpSp>
        <p:nvGrpSpPr>
          <p:cNvPr id="2" name="Groep 66"/>
          <p:cNvGrpSpPr/>
          <p:nvPr/>
        </p:nvGrpSpPr>
        <p:grpSpPr>
          <a:xfrm>
            <a:off x="9468000" y="1800000"/>
            <a:ext cx="1296640" cy="1296000"/>
            <a:chOff x="9468000" y="1800000"/>
            <a:chExt cx="1296640" cy="1296000"/>
          </a:xfrm>
        </p:grpSpPr>
        <p:sp>
          <p:nvSpPr>
            <p:cNvPr id="68" name="Tekstvak 67"/>
            <p:cNvSpPr txBox="1"/>
            <p:nvPr/>
          </p:nvSpPr>
          <p:spPr>
            <a:xfrm>
              <a:off x="9900000" y="1800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69" name="Tekstvak 68"/>
            <p:cNvSpPr txBox="1"/>
            <p:nvPr/>
          </p:nvSpPr>
          <p:spPr>
            <a:xfrm>
              <a:off x="946800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70" name="Tekstvak 69"/>
            <p:cNvSpPr txBox="1"/>
            <p:nvPr/>
          </p:nvSpPr>
          <p:spPr>
            <a:xfrm>
              <a:off x="1033264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71" name="Tekstvak 70"/>
            <p:cNvSpPr txBox="1"/>
            <p:nvPr/>
          </p:nvSpPr>
          <p:spPr>
            <a:xfrm>
              <a:off x="9900000" y="2664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72" name="Tekstvak 71"/>
            <p:cNvSpPr txBox="1"/>
            <p:nvPr/>
          </p:nvSpPr>
          <p:spPr>
            <a:xfrm>
              <a:off x="9900592" y="22320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3" name="Groep 72"/>
          <p:cNvGrpSpPr/>
          <p:nvPr/>
        </p:nvGrpSpPr>
        <p:grpSpPr>
          <a:xfrm>
            <a:off x="9468544" y="3717032"/>
            <a:ext cx="1296640" cy="1296000"/>
            <a:chOff x="8280000" y="3069056"/>
            <a:chExt cx="1296640" cy="1296000"/>
          </a:xfrm>
        </p:grpSpPr>
        <p:sp>
          <p:nvSpPr>
            <p:cNvPr id="74" name="Tekstvak 73"/>
            <p:cNvSpPr txBox="1"/>
            <p:nvPr/>
          </p:nvSpPr>
          <p:spPr>
            <a:xfrm>
              <a:off x="8712000" y="3069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75" name="Tekstvak 74"/>
            <p:cNvSpPr txBox="1"/>
            <p:nvPr/>
          </p:nvSpPr>
          <p:spPr>
            <a:xfrm>
              <a:off x="828000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76" name="Tekstvak 75"/>
            <p:cNvSpPr txBox="1"/>
            <p:nvPr/>
          </p:nvSpPr>
          <p:spPr>
            <a:xfrm>
              <a:off x="914464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77" name="Tekstvak 76"/>
            <p:cNvSpPr txBox="1"/>
            <p:nvPr/>
          </p:nvSpPr>
          <p:spPr>
            <a:xfrm>
              <a:off x="8712000" y="3933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78" name="Tekstvak 77"/>
            <p:cNvSpPr txBox="1"/>
            <p:nvPr/>
          </p:nvSpPr>
          <p:spPr>
            <a:xfrm>
              <a:off x="8712592" y="3501056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4" name="Groep 78"/>
          <p:cNvGrpSpPr/>
          <p:nvPr/>
        </p:nvGrpSpPr>
        <p:grpSpPr>
          <a:xfrm>
            <a:off x="10692680" y="2780928"/>
            <a:ext cx="1296640" cy="1296000"/>
            <a:chOff x="7020320" y="4365200"/>
            <a:chExt cx="1296640" cy="1296000"/>
          </a:xfrm>
        </p:grpSpPr>
        <p:sp>
          <p:nvSpPr>
            <p:cNvPr id="80" name="Tekstvak 79"/>
            <p:cNvSpPr txBox="1"/>
            <p:nvPr/>
          </p:nvSpPr>
          <p:spPr>
            <a:xfrm>
              <a:off x="7452320" y="4365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81" name="Tekstvak 80"/>
            <p:cNvSpPr txBox="1"/>
            <p:nvPr/>
          </p:nvSpPr>
          <p:spPr>
            <a:xfrm>
              <a:off x="702032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82" name="Tekstvak 81"/>
            <p:cNvSpPr txBox="1"/>
            <p:nvPr/>
          </p:nvSpPr>
          <p:spPr>
            <a:xfrm>
              <a:off x="788496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3" name="Tekstvak 82"/>
            <p:cNvSpPr txBox="1"/>
            <p:nvPr/>
          </p:nvSpPr>
          <p:spPr>
            <a:xfrm>
              <a:off x="7452320" y="5229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84" name="Tekstvak 83"/>
            <p:cNvSpPr txBox="1"/>
            <p:nvPr/>
          </p:nvSpPr>
          <p:spPr>
            <a:xfrm>
              <a:off x="7452912" y="47972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5" name="Groep 84"/>
          <p:cNvGrpSpPr/>
          <p:nvPr/>
        </p:nvGrpSpPr>
        <p:grpSpPr>
          <a:xfrm>
            <a:off x="10692680" y="4869160"/>
            <a:ext cx="1296640" cy="1296000"/>
            <a:chOff x="8892528" y="5013272"/>
            <a:chExt cx="1296640" cy="1296000"/>
          </a:xfrm>
        </p:grpSpPr>
        <p:sp>
          <p:nvSpPr>
            <p:cNvPr id="86" name="Tekstvak 85"/>
            <p:cNvSpPr txBox="1"/>
            <p:nvPr/>
          </p:nvSpPr>
          <p:spPr>
            <a:xfrm>
              <a:off x="9324528" y="5013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87" name="Tekstvak 86"/>
            <p:cNvSpPr txBox="1"/>
            <p:nvPr/>
          </p:nvSpPr>
          <p:spPr>
            <a:xfrm>
              <a:off x="889252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88" name="Tekstvak 87"/>
            <p:cNvSpPr txBox="1"/>
            <p:nvPr/>
          </p:nvSpPr>
          <p:spPr>
            <a:xfrm>
              <a:off x="975716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9" name="Tekstvak 88"/>
            <p:cNvSpPr txBox="1"/>
            <p:nvPr/>
          </p:nvSpPr>
          <p:spPr>
            <a:xfrm>
              <a:off x="9324528" y="5877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90" name="Tekstvak 89"/>
            <p:cNvSpPr txBox="1"/>
            <p:nvPr/>
          </p:nvSpPr>
          <p:spPr>
            <a:xfrm>
              <a:off x="9325120" y="5445272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sp>
        <p:nvSpPr>
          <p:cNvPr id="36" name="Tekstvak 35"/>
          <p:cNvSpPr txBox="1"/>
          <p:nvPr/>
        </p:nvSpPr>
        <p:spPr>
          <a:xfrm>
            <a:off x="9468544" y="0"/>
            <a:ext cx="2520280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>
                <a:sym typeface="Symbol"/>
              </a:rPr>
              <a:t>Noord	Zuid</a:t>
            </a:r>
          </a:p>
          <a:p>
            <a:pPr>
              <a:tabLst>
                <a:tab pos="450850" algn="ctr"/>
                <a:tab pos="2060575" algn="ctr"/>
              </a:tabLst>
            </a:pPr>
            <a:r>
              <a:rPr lang="nl-NL" sz="2800">
                <a:sym typeface="Symbol"/>
              </a:rPr>
              <a:t>	</a:t>
            </a:r>
            <a:endParaRPr lang="nl-NL" sz="2800"/>
          </a:p>
        </p:txBody>
      </p:sp>
      <p:sp>
        <p:nvSpPr>
          <p:cNvPr id="39" name="Tekstvak 38"/>
          <p:cNvSpPr txBox="1"/>
          <p:nvPr/>
        </p:nvSpPr>
        <p:spPr>
          <a:xfrm>
            <a:off x="-2052736" y="2276872"/>
            <a:ext cx="1872208" cy="1815882"/>
          </a:xfrm>
          <a:prstGeom prst="rect">
            <a:avLst/>
          </a:prstGeom>
          <a:solidFill>
            <a:srgbClr val="32F032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40" name="Afgeronde rechthoek 39"/>
          <p:cNvSpPr/>
          <p:nvPr/>
        </p:nvSpPr>
        <p:spPr>
          <a:xfrm>
            <a:off x="-2700808" y="0"/>
            <a:ext cx="2520280" cy="2160240"/>
          </a:xfrm>
          <a:prstGeom prst="roundRect">
            <a:avLst/>
          </a:prstGeom>
          <a:solidFill>
            <a:srgbClr val="32F0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202546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kstvak 34"/>
          <p:cNvSpPr txBox="1"/>
          <p:nvPr/>
        </p:nvSpPr>
        <p:spPr>
          <a:xfrm>
            <a:off x="427336" y="1257045"/>
            <a:ext cx="8698085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tabLst>
                <a:tab pos="1971675" algn="l"/>
                <a:tab pos="3943350" algn="l"/>
              </a:tabLst>
            </a:pPr>
            <a:r>
              <a:rPr lang="nl-NL" sz="2800" b="1" dirty="0"/>
              <a:t>Stappenplan </a:t>
            </a:r>
            <a:r>
              <a:rPr lang="nl-NL" sz="2800" b="1" dirty="0" err="1"/>
              <a:t>Clubranking</a:t>
            </a:r>
            <a:endParaRPr lang="nl-NL" sz="2800" b="1" dirty="0"/>
          </a:p>
          <a:p>
            <a:pPr marL="0" lvl="1">
              <a:tabLst>
                <a:tab pos="1971675" algn="l"/>
                <a:tab pos="3943350" algn="l"/>
              </a:tabLst>
            </a:pPr>
            <a:endParaRPr lang="nl-NL" sz="1400" dirty="0"/>
          </a:p>
          <a:p>
            <a:pPr lvl="1" indent="-457200">
              <a:buFont typeface="Arial" panose="020B0604020202020204" pitchFamily="34" charset="0"/>
              <a:buChar char="•"/>
              <a:tabLst>
                <a:tab pos="1971675" algn="l"/>
                <a:tab pos="3943350" algn="l"/>
              </a:tabLst>
            </a:pPr>
            <a:r>
              <a:rPr lang="nl-NL" sz="2800" dirty="0"/>
              <a:t>Paren indelen</a:t>
            </a:r>
          </a:p>
          <a:p>
            <a:pPr lvl="2" indent="-457200">
              <a:buFont typeface="Arial" panose="020B0604020202020204" pitchFamily="34" charset="0"/>
              <a:buChar char="•"/>
              <a:tabLst>
                <a:tab pos="1971675" algn="l"/>
                <a:tab pos="3943350" algn="l"/>
              </a:tabLst>
            </a:pPr>
            <a:r>
              <a:rPr lang="nl-NL" sz="2800" dirty="0"/>
              <a:t>Het idee is dat de ranking manager de ontmoetingen optimaliseert</a:t>
            </a:r>
          </a:p>
          <a:p>
            <a:pPr lvl="2" indent="-457200">
              <a:buFont typeface="Arial" panose="020B0604020202020204" pitchFamily="34" charset="0"/>
              <a:buChar char="•"/>
              <a:tabLst>
                <a:tab pos="1971675" algn="l"/>
                <a:tab pos="3943350" algn="l"/>
              </a:tabLst>
            </a:pPr>
            <a:r>
              <a:rPr lang="nl-NL" sz="2800" dirty="0"/>
              <a:t>Voordat je dat doet deel je mindervalide spelers in op een plek in het schema waar ze een vaste tafel hebben. Markeer deze spelers als "Vast" (rood)</a:t>
            </a:r>
          </a:p>
          <a:p>
            <a:pPr lvl="2" indent="-457200">
              <a:buFont typeface="Arial" panose="020B0604020202020204" pitchFamily="34" charset="0"/>
              <a:buChar char="•"/>
              <a:tabLst>
                <a:tab pos="1971675" algn="l"/>
                <a:tab pos="3943350" algn="l"/>
              </a:tabLst>
            </a:pPr>
            <a:r>
              <a:rPr lang="nl-NL" sz="2800" dirty="0"/>
              <a:t>Doe dit ook met een stilzit bij een oneven aantal</a:t>
            </a:r>
          </a:p>
          <a:p>
            <a:pPr lvl="3" indent="-457200">
              <a:buFont typeface="Arial" panose="020B0604020202020204" pitchFamily="34" charset="0"/>
              <a:buChar char="•"/>
              <a:tabLst>
                <a:tab pos="1971675" algn="l"/>
                <a:tab pos="3943350" algn="l"/>
              </a:tabLst>
            </a:pPr>
            <a:r>
              <a:rPr lang="nl-NL" sz="2800" dirty="0"/>
              <a:t>Het beste is een vaste tafel, dat scheelt een tafel</a:t>
            </a:r>
          </a:p>
          <a:p>
            <a:pPr lvl="2" indent="-457200">
              <a:buFont typeface="Arial" panose="020B0604020202020204" pitchFamily="34" charset="0"/>
              <a:buChar char="•"/>
              <a:tabLst>
                <a:tab pos="1971675" algn="l"/>
                <a:tab pos="3943350" algn="l"/>
              </a:tabLst>
            </a:pPr>
            <a:r>
              <a:rPr lang="nl-NL" sz="2800" dirty="0"/>
              <a:t>Laat nu de indeling optimaliseren (max 10 sec.)</a:t>
            </a:r>
          </a:p>
          <a:p>
            <a:pPr lvl="1" indent="-457200">
              <a:buFont typeface="Arial" panose="020B0604020202020204" pitchFamily="34" charset="0"/>
              <a:buChar char="•"/>
              <a:tabLst>
                <a:tab pos="1971675" algn="l"/>
                <a:tab pos="3943350" algn="l"/>
              </a:tabLst>
            </a:pPr>
            <a:r>
              <a:rPr lang="nl-NL" sz="2800" dirty="0"/>
              <a:t>Exporteren (komt in de map downloads)</a:t>
            </a:r>
          </a:p>
          <a:p>
            <a:pPr lvl="2" indent="-457200">
              <a:buFont typeface="Arial" panose="020B0604020202020204" pitchFamily="34" charset="0"/>
              <a:buChar char="•"/>
              <a:tabLst>
                <a:tab pos="1971675" algn="l"/>
                <a:tab pos="3943350" algn="l"/>
              </a:tabLst>
            </a:pPr>
            <a:r>
              <a:rPr lang="nl-NL" sz="2800" dirty="0"/>
              <a:t>Klik op "4a – Rekenprogramma 4"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251520" y="26064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</a:rPr>
              <a:t>Ranking manager</a:t>
            </a:r>
          </a:p>
        </p:txBody>
      </p:sp>
      <p:sp>
        <p:nvSpPr>
          <p:cNvPr id="61" name="Tekstvak 60"/>
          <p:cNvSpPr txBox="1"/>
          <p:nvPr/>
        </p:nvSpPr>
        <p:spPr>
          <a:xfrm>
            <a:off x="-2052736" y="4221088"/>
            <a:ext cx="1872208" cy="18158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62" name="Tekstvak 61"/>
          <p:cNvSpPr txBox="1"/>
          <p:nvPr/>
        </p:nvSpPr>
        <p:spPr>
          <a:xfrm>
            <a:off x="-1548680" y="616530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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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endParaRPr lang="nl-NL" sz="2800"/>
          </a:p>
        </p:txBody>
      </p:sp>
      <p:sp>
        <p:nvSpPr>
          <p:cNvPr id="66" name="Tekstvak 65"/>
          <p:cNvSpPr txBox="1"/>
          <p:nvPr/>
        </p:nvSpPr>
        <p:spPr>
          <a:xfrm>
            <a:off x="9324528" y="1124744"/>
            <a:ext cx="2520280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 dirty="0">
                <a:sym typeface="Symbol"/>
              </a:rPr>
              <a:t>Bied 1</a:t>
            </a:r>
          </a:p>
        </p:txBody>
      </p:sp>
      <p:grpSp>
        <p:nvGrpSpPr>
          <p:cNvPr id="2" name="Groep 66"/>
          <p:cNvGrpSpPr/>
          <p:nvPr/>
        </p:nvGrpSpPr>
        <p:grpSpPr>
          <a:xfrm>
            <a:off x="9468000" y="1800000"/>
            <a:ext cx="1296640" cy="1296000"/>
            <a:chOff x="9468000" y="1800000"/>
            <a:chExt cx="1296640" cy="1296000"/>
          </a:xfrm>
        </p:grpSpPr>
        <p:sp>
          <p:nvSpPr>
            <p:cNvPr id="68" name="Tekstvak 67"/>
            <p:cNvSpPr txBox="1"/>
            <p:nvPr/>
          </p:nvSpPr>
          <p:spPr>
            <a:xfrm>
              <a:off x="9900000" y="1800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69" name="Tekstvak 68"/>
            <p:cNvSpPr txBox="1"/>
            <p:nvPr/>
          </p:nvSpPr>
          <p:spPr>
            <a:xfrm>
              <a:off x="946800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70" name="Tekstvak 69"/>
            <p:cNvSpPr txBox="1"/>
            <p:nvPr/>
          </p:nvSpPr>
          <p:spPr>
            <a:xfrm>
              <a:off x="1033264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71" name="Tekstvak 70"/>
            <p:cNvSpPr txBox="1"/>
            <p:nvPr/>
          </p:nvSpPr>
          <p:spPr>
            <a:xfrm>
              <a:off x="9900000" y="2664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72" name="Tekstvak 71"/>
            <p:cNvSpPr txBox="1"/>
            <p:nvPr/>
          </p:nvSpPr>
          <p:spPr>
            <a:xfrm>
              <a:off x="9900592" y="22320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3" name="Groep 72"/>
          <p:cNvGrpSpPr/>
          <p:nvPr/>
        </p:nvGrpSpPr>
        <p:grpSpPr>
          <a:xfrm>
            <a:off x="9468544" y="3717032"/>
            <a:ext cx="1296640" cy="1296000"/>
            <a:chOff x="8280000" y="3069056"/>
            <a:chExt cx="1296640" cy="1296000"/>
          </a:xfrm>
        </p:grpSpPr>
        <p:sp>
          <p:nvSpPr>
            <p:cNvPr id="74" name="Tekstvak 73"/>
            <p:cNvSpPr txBox="1"/>
            <p:nvPr/>
          </p:nvSpPr>
          <p:spPr>
            <a:xfrm>
              <a:off x="8712000" y="3069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75" name="Tekstvak 74"/>
            <p:cNvSpPr txBox="1"/>
            <p:nvPr/>
          </p:nvSpPr>
          <p:spPr>
            <a:xfrm>
              <a:off x="828000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76" name="Tekstvak 75"/>
            <p:cNvSpPr txBox="1"/>
            <p:nvPr/>
          </p:nvSpPr>
          <p:spPr>
            <a:xfrm>
              <a:off x="914464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77" name="Tekstvak 76"/>
            <p:cNvSpPr txBox="1"/>
            <p:nvPr/>
          </p:nvSpPr>
          <p:spPr>
            <a:xfrm>
              <a:off x="8712000" y="3933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78" name="Tekstvak 77"/>
            <p:cNvSpPr txBox="1"/>
            <p:nvPr/>
          </p:nvSpPr>
          <p:spPr>
            <a:xfrm>
              <a:off x="8712592" y="3501056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4" name="Groep 78"/>
          <p:cNvGrpSpPr/>
          <p:nvPr/>
        </p:nvGrpSpPr>
        <p:grpSpPr>
          <a:xfrm>
            <a:off x="10692680" y="2780928"/>
            <a:ext cx="1296640" cy="1296000"/>
            <a:chOff x="7020320" y="4365200"/>
            <a:chExt cx="1296640" cy="1296000"/>
          </a:xfrm>
        </p:grpSpPr>
        <p:sp>
          <p:nvSpPr>
            <p:cNvPr id="80" name="Tekstvak 79"/>
            <p:cNvSpPr txBox="1"/>
            <p:nvPr/>
          </p:nvSpPr>
          <p:spPr>
            <a:xfrm>
              <a:off x="7452320" y="4365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81" name="Tekstvak 80"/>
            <p:cNvSpPr txBox="1"/>
            <p:nvPr/>
          </p:nvSpPr>
          <p:spPr>
            <a:xfrm>
              <a:off x="702032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82" name="Tekstvak 81"/>
            <p:cNvSpPr txBox="1"/>
            <p:nvPr/>
          </p:nvSpPr>
          <p:spPr>
            <a:xfrm>
              <a:off x="788496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3" name="Tekstvak 82"/>
            <p:cNvSpPr txBox="1"/>
            <p:nvPr/>
          </p:nvSpPr>
          <p:spPr>
            <a:xfrm>
              <a:off x="7452320" y="5229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84" name="Tekstvak 83"/>
            <p:cNvSpPr txBox="1"/>
            <p:nvPr/>
          </p:nvSpPr>
          <p:spPr>
            <a:xfrm>
              <a:off x="7452912" y="47972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5" name="Groep 84"/>
          <p:cNvGrpSpPr/>
          <p:nvPr/>
        </p:nvGrpSpPr>
        <p:grpSpPr>
          <a:xfrm>
            <a:off x="10692680" y="4869160"/>
            <a:ext cx="1296640" cy="1296000"/>
            <a:chOff x="8892528" y="5013272"/>
            <a:chExt cx="1296640" cy="1296000"/>
          </a:xfrm>
        </p:grpSpPr>
        <p:sp>
          <p:nvSpPr>
            <p:cNvPr id="86" name="Tekstvak 85"/>
            <p:cNvSpPr txBox="1"/>
            <p:nvPr/>
          </p:nvSpPr>
          <p:spPr>
            <a:xfrm>
              <a:off x="9324528" y="5013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87" name="Tekstvak 86"/>
            <p:cNvSpPr txBox="1"/>
            <p:nvPr/>
          </p:nvSpPr>
          <p:spPr>
            <a:xfrm>
              <a:off x="889252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88" name="Tekstvak 87"/>
            <p:cNvSpPr txBox="1"/>
            <p:nvPr/>
          </p:nvSpPr>
          <p:spPr>
            <a:xfrm>
              <a:off x="975716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9" name="Tekstvak 88"/>
            <p:cNvSpPr txBox="1"/>
            <p:nvPr/>
          </p:nvSpPr>
          <p:spPr>
            <a:xfrm>
              <a:off x="9324528" y="5877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90" name="Tekstvak 89"/>
            <p:cNvSpPr txBox="1"/>
            <p:nvPr/>
          </p:nvSpPr>
          <p:spPr>
            <a:xfrm>
              <a:off x="9325120" y="5445272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sp>
        <p:nvSpPr>
          <p:cNvPr id="36" name="Tekstvak 35"/>
          <p:cNvSpPr txBox="1"/>
          <p:nvPr/>
        </p:nvSpPr>
        <p:spPr>
          <a:xfrm>
            <a:off x="9468544" y="0"/>
            <a:ext cx="2520280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>
                <a:sym typeface="Symbol"/>
              </a:rPr>
              <a:t>Noord	Zuid</a:t>
            </a:r>
          </a:p>
          <a:p>
            <a:pPr>
              <a:tabLst>
                <a:tab pos="450850" algn="ctr"/>
                <a:tab pos="2060575" algn="ctr"/>
              </a:tabLst>
            </a:pPr>
            <a:r>
              <a:rPr lang="nl-NL" sz="2800">
                <a:sym typeface="Symbol"/>
              </a:rPr>
              <a:t>	</a:t>
            </a:r>
            <a:endParaRPr lang="nl-NL" sz="2800"/>
          </a:p>
        </p:txBody>
      </p:sp>
      <p:sp>
        <p:nvSpPr>
          <p:cNvPr id="39" name="Tekstvak 38"/>
          <p:cNvSpPr txBox="1"/>
          <p:nvPr/>
        </p:nvSpPr>
        <p:spPr>
          <a:xfrm>
            <a:off x="-2052736" y="2276872"/>
            <a:ext cx="1872208" cy="1815882"/>
          </a:xfrm>
          <a:prstGeom prst="rect">
            <a:avLst/>
          </a:prstGeom>
          <a:solidFill>
            <a:srgbClr val="32F032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40" name="Afgeronde rechthoek 39"/>
          <p:cNvSpPr/>
          <p:nvPr/>
        </p:nvSpPr>
        <p:spPr>
          <a:xfrm>
            <a:off x="-2700808" y="0"/>
            <a:ext cx="2520280" cy="2160240"/>
          </a:xfrm>
          <a:prstGeom prst="roundRect">
            <a:avLst/>
          </a:prstGeom>
          <a:solidFill>
            <a:srgbClr val="32F0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258256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kstvak 34"/>
          <p:cNvSpPr txBox="1"/>
          <p:nvPr/>
        </p:nvSpPr>
        <p:spPr>
          <a:xfrm>
            <a:off x="427336" y="1257045"/>
            <a:ext cx="869808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tabLst>
                <a:tab pos="1971675" algn="l"/>
                <a:tab pos="3943350" algn="l"/>
              </a:tabLst>
            </a:pPr>
            <a:r>
              <a:rPr lang="nl-NL" sz="2800" b="1" dirty="0"/>
              <a:t>Stappenplan </a:t>
            </a:r>
            <a:r>
              <a:rPr lang="nl-NL" sz="2800" b="1" dirty="0" err="1"/>
              <a:t>Clubranking</a:t>
            </a:r>
            <a:endParaRPr lang="nl-NL" sz="2800" b="1" dirty="0"/>
          </a:p>
          <a:p>
            <a:pPr marL="0" lvl="1">
              <a:tabLst>
                <a:tab pos="1971675" algn="l"/>
                <a:tab pos="3943350" algn="l"/>
              </a:tabLst>
            </a:pPr>
            <a:endParaRPr lang="nl-NL" sz="1400" dirty="0"/>
          </a:p>
          <a:p>
            <a:pPr lvl="1" indent="-457200">
              <a:buFont typeface="Arial" panose="020B0604020202020204" pitchFamily="34" charset="0"/>
              <a:buChar char="•"/>
              <a:tabLst>
                <a:tab pos="1971675" algn="l"/>
                <a:tab pos="3943350" algn="l"/>
              </a:tabLst>
            </a:pPr>
            <a:r>
              <a:rPr lang="nl-NL" sz="2800" dirty="0"/>
              <a:t>Zitting in het NBBR aanmaken</a:t>
            </a:r>
          </a:p>
          <a:p>
            <a:pPr lvl="2" indent="-457200">
              <a:buFont typeface="Arial" panose="020B0604020202020204" pitchFamily="34" charset="0"/>
              <a:buChar char="•"/>
              <a:tabLst>
                <a:tab pos="1971675" algn="l"/>
                <a:tab pos="3943350" algn="l"/>
              </a:tabLst>
            </a:pPr>
            <a:r>
              <a:rPr lang="nl-NL" sz="2800" dirty="0"/>
              <a:t>Zitting importeren</a:t>
            </a:r>
          </a:p>
          <a:p>
            <a:pPr lvl="1" indent="-457200">
              <a:buFont typeface="Arial" panose="020B0604020202020204" pitchFamily="34" charset="0"/>
              <a:buChar char="•"/>
              <a:tabLst>
                <a:tab pos="1971675" algn="l"/>
                <a:tab pos="3943350" algn="l"/>
              </a:tabLst>
            </a:pPr>
            <a:r>
              <a:rPr lang="nl-NL" sz="2800" dirty="0"/>
              <a:t>Volg het NBBR stappenplan</a:t>
            </a:r>
          </a:p>
          <a:p>
            <a:pPr lvl="1" indent="-457200">
              <a:buFont typeface="Arial" panose="020B0604020202020204" pitchFamily="34" charset="0"/>
              <a:buChar char="•"/>
              <a:tabLst>
                <a:tab pos="1971675" algn="l"/>
                <a:tab pos="3943350" algn="l"/>
              </a:tabLst>
            </a:pPr>
            <a:r>
              <a:rPr lang="nl-NL" sz="2800" dirty="0"/>
              <a:t>Exporteer na de zitting de uitslag als XML bestand</a:t>
            </a:r>
          </a:p>
          <a:p>
            <a:pPr lvl="2" indent="-457200">
              <a:buFont typeface="Arial" panose="020B0604020202020204" pitchFamily="34" charset="0"/>
              <a:buChar char="•"/>
              <a:tabLst>
                <a:tab pos="1971675" algn="l"/>
                <a:tab pos="3943350" algn="l"/>
              </a:tabLst>
            </a:pPr>
            <a:r>
              <a:rPr lang="nl-NL" sz="2800" dirty="0"/>
              <a:t>Zit bij Printer</a:t>
            </a:r>
          </a:p>
          <a:p>
            <a:pPr lvl="1" indent="-457200">
              <a:buFont typeface="Arial" panose="020B0604020202020204" pitchFamily="34" charset="0"/>
              <a:buChar char="•"/>
              <a:tabLst>
                <a:tab pos="1971675" algn="l"/>
                <a:tab pos="3943350" algn="l"/>
              </a:tabLst>
            </a:pPr>
            <a:r>
              <a:rPr lang="nl-NL" sz="2800" dirty="0"/>
              <a:t>Maak een back-up</a:t>
            </a:r>
          </a:p>
          <a:p>
            <a:pPr lvl="1" indent="-457200">
              <a:buFont typeface="Arial" panose="020B0604020202020204" pitchFamily="34" charset="0"/>
              <a:buChar char="•"/>
              <a:tabLst>
                <a:tab pos="1971675" algn="l"/>
                <a:tab pos="3943350" algn="l"/>
              </a:tabLst>
            </a:pPr>
            <a:r>
              <a:rPr lang="nl-NL" sz="2800" dirty="0"/>
              <a:t>Ga weer terug naar de ranking manager</a:t>
            </a:r>
          </a:p>
          <a:p>
            <a:pPr lvl="2" indent="-457200">
              <a:buFont typeface="Arial" panose="020B0604020202020204" pitchFamily="34" charset="0"/>
              <a:buChar char="•"/>
              <a:tabLst>
                <a:tab pos="1971675" algn="l"/>
                <a:tab pos="3943350" algn="l"/>
              </a:tabLst>
            </a:pPr>
            <a:r>
              <a:rPr lang="nl-NL" sz="2800"/>
              <a:t>Uitslag verwerken</a:t>
            </a:r>
            <a:endParaRPr lang="nl-NL" sz="2800" dirty="0"/>
          </a:p>
        </p:txBody>
      </p:sp>
      <p:sp>
        <p:nvSpPr>
          <p:cNvPr id="59" name="Tekstvak 58"/>
          <p:cNvSpPr txBox="1"/>
          <p:nvPr/>
        </p:nvSpPr>
        <p:spPr>
          <a:xfrm>
            <a:off x="251520" y="26064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</a:rPr>
              <a:t>Ranking manager</a:t>
            </a:r>
          </a:p>
        </p:txBody>
      </p:sp>
      <p:sp>
        <p:nvSpPr>
          <p:cNvPr id="61" name="Tekstvak 60"/>
          <p:cNvSpPr txBox="1"/>
          <p:nvPr/>
        </p:nvSpPr>
        <p:spPr>
          <a:xfrm>
            <a:off x="-2052736" y="4221088"/>
            <a:ext cx="1872208" cy="18158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62" name="Tekstvak 61"/>
          <p:cNvSpPr txBox="1"/>
          <p:nvPr/>
        </p:nvSpPr>
        <p:spPr>
          <a:xfrm>
            <a:off x="-1548680" y="616530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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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endParaRPr lang="nl-NL" sz="2800"/>
          </a:p>
        </p:txBody>
      </p:sp>
      <p:sp>
        <p:nvSpPr>
          <p:cNvPr id="66" name="Tekstvak 65"/>
          <p:cNvSpPr txBox="1"/>
          <p:nvPr/>
        </p:nvSpPr>
        <p:spPr>
          <a:xfrm>
            <a:off x="9324528" y="1124744"/>
            <a:ext cx="2520280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 dirty="0">
                <a:sym typeface="Symbol"/>
              </a:rPr>
              <a:t>Bied 1</a:t>
            </a:r>
          </a:p>
        </p:txBody>
      </p:sp>
      <p:grpSp>
        <p:nvGrpSpPr>
          <p:cNvPr id="2" name="Groep 66"/>
          <p:cNvGrpSpPr/>
          <p:nvPr/>
        </p:nvGrpSpPr>
        <p:grpSpPr>
          <a:xfrm>
            <a:off x="9468000" y="1800000"/>
            <a:ext cx="1296640" cy="1296000"/>
            <a:chOff x="9468000" y="1800000"/>
            <a:chExt cx="1296640" cy="1296000"/>
          </a:xfrm>
        </p:grpSpPr>
        <p:sp>
          <p:nvSpPr>
            <p:cNvPr id="68" name="Tekstvak 67"/>
            <p:cNvSpPr txBox="1"/>
            <p:nvPr/>
          </p:nvSpPr>
          <p:spPr>
            <a:xfrm>
              <a:off x="9900000" y="1800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69" name="Tekstvak 68"/>
            <p:cNvSpPr txBox="1"/>
            <p:nvPr/>
          </p:nvSpPr>
          <p:spPr>
            <a:xfrm>
              <a:off x="946800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70" name="Tekstvak 69"/>
            <p:cNvSpPr txBox="1"/>
            <p:nvPr/>
          </p:nvSpPr>
          <p:spPr>
            <a:xfrm>
              <a:off x="1033264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71" name="Tekstvak 70"/>
            <p:cNvSpPr txBox="1"/>
            <p:nvPr/>
          </p:nvSpPr>
          <p:spPr>
            <a:xfrm>
              <a:off x="9900000" y="2664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72" name="Tekstvak 71"/>
            <p:cNvSpPr txBox="1"/>
            <p:nvPr/>
          </p:nvSpPr>
          <p:spPr>
            <a:xfrm>
              <a:off x="9900592" y="22320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3" name="Groep 72"/>
          <p:cNvGrpSpPr/>
          <p:nvPr/>
        </p:nvGrpSpPr>
        <p:grpSpPr>
          <a:xfrm>
            <a:off x="9468544" y="3717032"/>
            <a:ext cx="1296640" cy="1296000"/>
            <a:chOff x="8280000" y="3069056"/>
            <a:chExt cx="1296640" cy="1296000"/>
          </a:xfrm>
        </p:grpSpPr>
        <p:sp>
          <p:nvSpPr>
            <p:cNvPr id="74" name="Tekstvak 73"/>
            <p:cNvSpPr txBox="1"/>
            <p:nvPr/>
          </p:nvSpPr>
          <p:spPr>
            <a:xfrm>
              <a:off x="8712000" y="3069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75" name="Tekstvak 74"/>
            <p:cNvSpPr txBox="1"/>
            <p:nvPr/>
          </p:nvSpPr>
          <p:spPr>
            <a:xfrm>
              <a:off x="828000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76" name="Tekstvak 75"/>
            <p:cNvSpPr txBox="1"/>
            <p:nvPr/>
          </p:nvSpPr>
          <p:spPr>
            <a:xfrm>
              <a:off x="914464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77" name="Tekstvak 76"/>
            <p:cNvSpPr txBox="1"/>
            <p:nvPr/>
          </p:nvSpPr>
          <p:spPr>
            <a:xfrm>
              <a:off x="8712000" y="3933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78" name="Tekstvak 77"/>
            <p:cNvSpPr txBox="1"/>
            <p:nvPr/>
          </p:nvSpPr>
          <p:spPr>
            <a:xfrm>
              <a:off x="8712592" y="3501056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4" name="Groep 78"/>
          <p:cNvGrpSpPr/>
          <p:nvPr/>
        </p:nvGrpSpPr>
        <p:grpSpPr>
          <a:xfrm>
            <a:off x="10692680" y="2780928"/>
            <a:ext cx="1296640" cy="1296000"/>
            <a:chOff x="7020320" y="4365200"/>
            <a:chExt cx="1296640" cy="1296000"/>
          </a:xfrm>
        </p:grpSpPr>
        <p:sp>
          <p:nvSpPr>
            <p:cNvPr id="80" name="Tekstvak 79"/>
            <p:cNvSpPr txBox="1"/>
            <p:nvPr/>
          </p:nvSpPr>
          <p:spPr>
            <a:xfrm>
              <a:off x="7452320" y="4365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81" name="Tekstvak 80"/>
            <p:cNvSpPr txBox="1"/>
            <p:nvPr/>
          </p:nvSpPr>
          <p:spPr>
            <a:xfrm>
              <a:off x="702032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82" name="Tekstvak 81"/>
            <p:cNvSpPr txBox="1"/>
            <p:nvPr/>
          </p:nvSpPr>
          <p:spPr>
            <a:xfrm>
              <a:off x="788496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3" name="Tekstvak 82"/>
            <p:cNvSpPr txBox="1"/>
            <p:nvPr/>
          </p:nvSpPr>
          <p:spPr>
            <a:xfrm>
              <a:off x="7452320" y="5229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84" name="Tekstvak 83"/>
            <p:cNvSpPr txBox="1"/>
            <p:nvPr/>
          </p:nvSpPr>
          <p:spPr>
            <a:xfrm>
              <a:off x="7452912" y="47972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5" name="Groep 84"/>
          <p:cNvGrpSpPr/>
          <p:nvPr/>
        </p:nvGrpSpPr>
        <p:grpSpPr>
          <a:xfrm>
            <a:off x="10692680" y="4869160"/>
            <a:ext cx="1296640" cy="1296000"/>
            <a:chOff x="8892528" y="5013272"/>
            <a:chExt cx="1296640" cy="1296000"/>
          </a:xfrm>
        </p:grpSpPr>
        <p:sp>
          <p:nvSpPr>
            <p:cNvPr id="86" name="Tekstvak 85"/>
            <p:cNvSpPr txBox="1"/>
            <p:nvPr/>
          </p:nvSpPr>
          <p:spPr>
            <a:xfrm>
              <a:off x="9324528" y="5013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87" name="Tekstvak 86"/>
            <p:cNvSpPr txBox="1"/>
            <p:nvPr/>
          </p:nvSpPr>
          <p:spPr>
            <a:xfrm>
              <a:off x="889252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88" name="Tekstvak 87"/>
            <p:cNvSpPr txBox="1"/>
            <p:nvPr/>
          </p:nvSpPr>
          <p:spPr>
            <a:xfrm>
              <a:off x="975716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9" name="Tekstvak 88"/>
            <p:cNvSpPr txBox="1"/>
            <p:nvPr/>
          </p:nvSpPr>
          <p:spPr>
            <a:xfrm>
              <a:off x="9324528" y="5877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90" name="Tekstvak 89"/>
            <p:cNvSpPr txBox="1"/>
            <p:nvPr/>
          </p:nvSpPr>
          <p:spPr>
            <a:xfrm>
              <a:off x="9325120" y="5445272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sp>
        <p:nvSpPr>
          <p:cNvPr id="36" name="Tekstvak 35"/>
          <p:cNvSpPr txBox="1"/>
          <p:nvPr/>
        </p:nvSpPr>
        <p:spPr>
          <a:xfrm>
            <a:off x="9468544" y="0"/>
            <a:ext cx="2520280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>
                <a:sym typeface="Symbol"/>
              </a:rPr>
              <a:t>Noord	Zuid</a:t>
            </a:r>
          </a:p>
          <a:p>
            <a:pPr>
              <a:tabLst>
                <a:tab pos="450850" algn="ctr"/>
                <a:tab pos="2060575" algn="ctr"/>
              </a:tabLst>
            </a:pPr>
            <a:r>
              <a:rPr lang="nl-NL" sz="2800">
                <a:sym typeface="Symbol"/>
              </a:rPr>
              <a:t>	</a:t>
            </a:r>
            <a:endParaRPr lang="nl-NL" sz="2800"/>
          </a:p>
        </p:txBody>
      </p:sp>
      <p:sp>
        <p:nvSpPr>
          <p:cNvPr id="39" name="Tekstvak 38"/>
          <p:cNvSpPr txBox="1"/>
          <p:nvPr/>
        </p:nvSpPr>
        <p:spPr>
          <a:xfrm>
            <a:off x="-2052736" y="2276872"/>
            <a:ext cx="1872208" cy="1815882"/>
          </a:xfrm>
          <a:prstGeom prst="rect">
            <a:avLst/>
          </a:prstGeom>
          <a:solidFill>
            <a:srgbClr val="32F032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40" name="Afgeronde rechthoek 39"/>
          <p:cNvSpPr/>
          <p:nvPr/>
        </p:nvSpPr>
        <p:spPr>
          <a:xfrm>
            <a:off x="-2700808" y="0"/>
            <a:ext cx="2520280" cy="2160240"/>
          </a:xfrm>
          <a:prstGeom prst="roundRect">
            <a:avLst/>
          </a:prstGeom>
          <a:solidFill>
            <a:srgbClr val="32F0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423078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kstvak 34"/>
          <p:cNvSpPr txBox="1"/>
          <p:nvPr/>
        </p:nvSpPr>
        <p:spPr>
          <a:xfrm>
            <a:off x="395536" y="1268760"/>
            <a:ext cx="842493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nl-NL" sz="2800" b="1" dirty="0"/>
              <a:t>De theorie</a:t>
            </a:r>
          </a:p>
          <a:p>
            <a:pPr marL="0" lvl="1"/>
            <a:endParaRPr lang="nl-NL" sz="1400" dirty="0"/>
          </a:p>
          <a:p>
            <a:pPr marL="0" lvl="1"/>
            <a:r>
              <a:rPr lang="nl-NL" sz="2800" dirty="0"/>
              <a:t>Het doel van een loopschema is om ervoor te zorgen dat tijdens een wedstrijd iedereen elke ronde andere spellen speelt tegen een andere tegenstander.</a:t>
            </a:r>
          </a:p>
          <a:p>
            <a:pPr marL="0" lvl="1"/>
            <a:r>
              <a:rPr lang="nl-NL" sz="2800" dirty="0"/>
              <a:t>Een voorbeeld:</a:t>
            </a:r>
          </a:p>
          <a:p>
            <a:pPr marL="0" lvl="1"/>
            <a:endParaRPr lang="nl-NL" sz="2800" dirty="0"/>
          </a:p>
          <a:p>
            <a:pPr marL="0" lvl="1"/>
            <a:endParaRPr lang="nl-NL" sz="2800" dirty="0"/>
          </a:p>
          <a:p>
            <a:pPr marL="0" lvl="1"/>
            <a:endParaRPr lang="nl-NL" sz="2800" dirty="0"/>
          </a:p>
          <a:p>
            <a:pPr marL="0" lvl="1"/>
            <a:endParaRPr lang="nl-NL" sz="2800" dirty="0"/>
          </a:p>
          <a:p>
            <a:pPr marL="0" lvl="1"/>
            <a:r>
              <a:rPr lang="nl-NL" sz="2800" dirty="0"/>
              <a:t>In ronde 4 speelt aan tafel 5 paar 6 NZ en paar 7 OW. Daar wordt spelgroep E gespeeld. </a:t>
            </a:r>
          </a:p>
          <a:p>
            <a:pPr marL="0" lvl="1"/>
            <a:r>
              <a:rPr lang="nl-NL" sz="2400" i="1" dirty="0"/>
              <a:t>(bij 3 spellen per ronde zijn dat dus de spellen 13-15)</a:t>
            </a:r>
            <a:endParaRPr lang="nl-NL" sz="2800" i="1" dirty="0"/>
          </a:p>
        </p:txBody>
      </p:sp>
      <p:pic>
        <p:nvPicPr>
          <p:cNvPr id="6" name="Content Placeholder 7" descr="Table&#10;&#10;Description automatically generated">
            <a:extLst>
              <a:ext uri="{FF2B5EF4-FFF2-40B4-BE49-F238E27FC236}">
                <a16:creationId xmlns:a16="http://schemas.microsoft.com/office/drawing/2014/main" id="{2FF96748-3CAF-D641-07F5-1DFBC05E66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6" t="6997" r="2993" b="9775"/>
          <a:stretch/>
        </p:blipFill>
        <p:spPr>
          <a:xfrm>
            <a:off x="609648" y="3717032"/>
            <a:ext cx="7922792" cy="1664593"/>
          </a:xfrm>
          <a:prstGeom prst="rect">
            <a:avLst/>
          </a:prstGeom>
        </p:spPr>
      </p:pic>
      <p:sp>
        <p:nvSpPr>
          <p:cNvPr id="59" name="Tekstvak 58"/>
          <p:cNvSpPr txBox="1"/>
          <p:nvPr/>
        </p:nvSpPr>
        <p:spPr>
          <a:xfrm>
            <a:off x="251520" y="26064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</a:rPr>
              <a:t>Loopschema's</a:t>
            </a:r>
          </a:p>
        </p:txBody>
      </p:sp>
      <p:sp>
        <p:nvSpPr>
          <p:cNvPr id="61" name="Tekstvak 60"/>
          <p:cNvSpPr txBox="1"/>
          <p:nvPr/>
        </p:nvSpPr>
        <p:spPr>
          <a:xfrm>
            <a:off x="-2052736" y="4221088"/>
            <a:ext cx="1872208" cy="18158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62" name="Tekstvak 61"/>
          <p:cNvSpPr txBox="1"/>
          <p:nvPr/>
        </p:nvSpPr>
        <p:spPr>
          <a:xfrm>
            <a:off x="-1548680" y="616530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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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endParaRPr lang="nl-NL" sz="2800"/>
          </a:p>
        </p:txBody>
      </p:sp>
      <p:sp>
        <p:nvSpPr>
          <p:cNvPr id="66" name="Tekstvak 65"/>
          <p:cNvSpPr txBox="1"/>
          <p:nvPr/>
        </p:nvSpPr>
        <p:spPr>
          <a:xfrm>
            <a:off x="9324528" y="1124744"/>
            <a:ext cx="2520280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>
                <a:sym typeface="Symbol"/>
              </a:rPr>
              <a:t>Bied 1</a:t>
            </a:r>
          </a:p>
        </p:txBody>
      </p:sp>
      <p:grpSp>
        <p:nvGrpSpPr>
          <p:cNvPr id="2" name="Groep 66"/>
          <p:cNvGrpSpPr/>
          <p:nvPr/>
        </p:nvGrpSpPr>
        <p:grpSpPr>
          <a:xfrm>
            <a:off x="9468000" y="1800000"/>
            <a:ext cx="1296640" cy="1296000"/>
            <a:chOff x="9468000" y="1800000"/>
            <a:chExt cx="1296640" cy="1296000"/>
          </a:xfrm>
        </p:grpSpPr>
        <p:sp>
          <p:nvSpPr>
            <p:cNvPr id="68" name="Tekstvak 67"/>
            <p:cNvSpPr txBox="1"/>
            <p:nvPr/>
          </p:nvSpPr>
          <p:spPr>
            <a:xfrm>
              <a:off x="9900000" y="1800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69" name="Tekstvak 68"/>
            <p:cNvSpPr txBox="1"/>
            <p:nvPr/>
          </p:nvSpPr>
          <p:spPr>
            <a:xfrm>
              <a:off x="946800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70" name="Tekstvak 69"/>
            <p:cNvSpPr txBox="1"/>
            <p:nvPr/>
          </p:nvSpPr>
          <p:spPr>
            <a:xfrm>
              <a:off x="1033264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71" name="Tekstvak 70"/>
            <p:cNvSpPr txBox="1"/>
            <p:nvPr/>
          </p:nvSpPr>
          <p:spPr>
            <a:xfrm>
              <a:off x="9900000" y="2664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72" name="Tekstvak 71"/>
            <p:cNvSpPr txBox="1"/>
            <p:nvPr/>
          </p:nvSpPr>
          <p:spPr>
            <a:xfrm>
              <a:off x="9900592" y="22320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3" name="Groep 72"/>
          <p:cNvGrpSpPr/>
          <p:nvPr/>
        </p:nvGrpSpPr>
        <p:grpSpPr>
          <a:xfrm>
            <a:off x="9468544" y="3717032"/>
            <a:ext cx="1296640" cy="1296000"/>
            <a:chOff x="8280000" y="3069056"/>
            <a:chExt cx="1296640" cy="1296000"/>
          </a:xfrm>
        </p:grpSpPr>
        <p:sp>
          <p:nvSpPr>
            <p:cNvPr id="74" name="Tekstvak 73"/>
            <p:cNvSpPr txBox="1"/>
            <p:nvPr/>
          </p:nvSpPr>
          <p:spPr>
            <a:xfrm>
              <a:off x="8712000" y="3069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75" name="Tekstvak 74"/>
            <p:cNvSpPr txBox="1"/>
            <p:nvPr/>
          </p:nvSpPr>
          <p:spPr>
            <a:xfrm>
              <a:off x="828000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76" name="Tekstvak 75"/>
            <p:cNvSpPr txBox="1"/>
            <p:nvPr/>
          </p:nvSpPr>
          <p:spPr>
            <a:xfrm>
              <a:off x="914464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77" name="Tekstvak 76"/>
            <p:cNvSpPr txBox="1"/>
            <p:nvPr/>
          </p:nvSpPr>
          <p:spPr>
            <a:xfrm>
              <a:off x="8712000" y="3933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78" name="Tekstvak 77"/>
            <p:cNvSpPr txBox="1"/>
            <p:nvPr/>
          </p:nvSpPr>
          <p:spPr>
            <a:xfrm>
              <a:off x="8712592" y="3501056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4" name="Groep 78"/>
          <p:cNvGrpSpPr/>
          <p:nvPr/>
        </p:nvGrpSpPr>
        <p:grpSpPr>
          <a:xfrm>
            <a:off x="10692680" y="2780928"/>
            <a:ext cx="1296640" cy="1296000"/>
            <a:chOff x="7020320" y="4365200"/>
            <a:chExt cx="1296640" cy="1296000"/>
          </a:xfrm>
        </p:grpSpPr>
        <p:sp>
          <p:nvSpPr>
            <p:cNvPr id="80" name="Tekstvak 79"/>
            <p:cNvSpPr txBox="1"/>
            <p:nvPr/>
          </p:nvSpPr>
          <p:spPr>
            <a:xfrm>
              <a:off x="7452320" y="4365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81" name="Tekstvak 80"/>
            <p:cNvSpPr txBox="1"/>
            <p:nvPr/>
          </p:nvSpPr>
          <p:spPr>
            <a:xfrm>
              <a:off x="702032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82" name="Tekstvak 81"/>
            <p:cNvSpPr txBox="1"/>
            <p:nvPr/>
          </p:nvSpPr>
          <p:spPr>
            <a:xfrm>
              <a:off x="788496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3" name="Tekstvak 82"/>
            <p:cNvSpPr txBox="1"/>
            <p:nvPr/>
          </p:nvSpPr>
          <p:spPr>
            <a:xfrm>
              <a:off x="7452320" y="5229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84" name="Tekstvak 83"/>
            <p:cNvSpPr txBox="1"/>
            <p:nvPr/>
          </p:nvSpPr>
          <p:spPr>
            <a:xfrm>
              <a:off x="7452912" y="47972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5" name="Groep 84"/>
          <p:cNvGrpSpPr/>
          <p:nvPr/>
        </p:nvGrpSpPr>
        <p:grpSpPr>
          <a:xfrm>
            <a:off x="10692680" y="4869160"/>
            <a:ext cx="1296640" cy="1296000"/>
            <a:chOff x="8892528" y="5013272"/>
            <a:chExt cx="1296640" cy="1296000"/>
          </a:xfrm>
        </p:grpSpPr>
        <p:sp>
          <p:nvSpPr>
            <p:cNvPr id="86" name="Tekstvak 85"/>
            <p:cNvSpPr txBox="1"/>
            <p:nvPr/>
          </p:nvSpPr>
          <p:spPr>
            <a:xfrm>
              <a:off x="9324528" y="5013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87" name="Tekstvak 86"/>
            <p:cNvSpPr txBox="1"/>
            <p:nvPr/>
          </p:nvSpPr>
          <p:spPr>
            <a:xfrm>
              <a:off x="889252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88" name="Tekstvak 87"/>
            <p:cNvSpPr txBox="1"/>
            <p:nvPr/>
          </p:nvSpPr>
          <p:spPr>
            <a:xfrm>
              <a:off x="975716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9" name="Tekstvak 88"/>
            <p:cNvSpPr txBox="1"/>
            <p:nvPr/>
          </p:nvSpPr>
          <p:spPr>
            <a:xfrm>
              <a:off x="9324528" y="5877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90" name="Tekstvak 89"/>
            <p:cNvSpPr txBox="1"/>
            <p:nvPr/>
          </p:nvSpPr>
          <p:spPr>
            <a:xfrm>
              <a:off x="9325120" y="5445272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sp>
        <p:nvSpPr>
          <p:cNvPr id="36" name="Tekstvak 35"/>
          <p:cNvSpPr txBox="1"/>
          <p:nvPr/>
        </p:nvSpPr>
        <p:spPr>
          <a:xfrm>
            <a:off x="9468544" y="0"/>
            <a:ext cx="2520280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>
                <a:sym typeface="Symbol"/>
              </a:rPr>
              <a:t>Noord	Zuid</a:t>
            </a:r>
          </a:p>
          <a:p>
            <a:pPr>
              <a:tabLst>
                <a:tab pos="450850" algn="ctr"/>
                <a:tab pos="2060575" algn="ctr"/>
              </a:tabLst>
            </a:pPr>
            <a:r>
              <a:rPr lang="nl-NL" sz="2800">
                <a:sym typeface="Symbol"/>
              </a:rPr>
              <a:t>	</a:t>
            </a:r>
            <a:endParaRPr lang="nl-NL" sz="2800"/>
          </a:p>
        </p:txBody>
      </p:sp>
      <p:sp>
        <p:nvSpPr>
          <p:cNvPr id="39" name="Tekstvak 38"/>
          <p:cNvSpPr txBox="1"/>
          <p:nvPr/>
        </p:nvSpPr>
        <p:spPr>
          <a:xfrm>
            <a:off x="-2052736" y="2276872"/>
            <a:ext cx="1872208" cy="1815882"/>
          </a:xfrm>
          <a:prstGeom prst="rect">
            <a:avLst/>
          </a:prstGeom>
          <a:solidFill>
            <a:srgbClr val="32F032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40" name="Afgeronde rechthoek 39"/>
          <p:cNvSpPr/>
          <p:nvPr/>
        </p:nvSpPr>
        <p:spPr>
          <a:xfrm>
            <a:off x="-2700808" y="0"/>
            <a:ext cx="2520280" cy="2160240"/>
          </a:xfrm>
          <a:prstGeom prst="roundRect">
            <a:avLst/>
          </a:prstGeom>
          <a:solidFill>
            <a:srgbClr val="32F0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382826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kstvak 34"/>
          <p:cNvSpPr txBox="1"/>
          <p:nvPr/>
        </p:nvSpPr>
        <p:spPr>
          <a:xfrm>
            <a:off x="395536" y="1268760"/>
            <a:ext cx="882466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nl-NL" sz="2800" b="1" dirty="0"/>
              <a:t>De theorie</a:t>
            </a:r>
          </a:p>
          <a:p>
            <a:pPr marL="0" lvl="1"/>
            <a:endParaRPr lang="nl-NL" sz="1400" dirty="0"/>
          </a:p>
          <a:p>
            <a:pPr marL="0" lvl="1"/>
            <a:r>
              <a:rPr lang="nl-NL" sz="2800" dirty="0"/>
              <a:t>De kenmerken van een loopschema zijn: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nl-NL" sz="2800" dirty="0"/>
              <a:t>Een aantal paren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nl-NL" sz="2800" dirty="0"/>
              <a:t>Een aantal ronden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nl-NL" sz="2800" dirty="0"/>
              <a:t>Een aantal spelgroepen</a:t>
            </a:r>
          </a:p>
          <a:p>
            <a:pPr marL="0" lvl="1"/>
            <a:r>
              <a:rPr lang="nl-NL" sz="2800" dirty="0"/>
              <a:t>Het aantal spelgroepen moet minimaal gelijk zijn aan het aantal ronden want je kunt niet 2x dezelfde spellen spelen.</a:t>
            </a:r>
          </a:p>
          <a:p>
            <a:pPr marL="0" lvl="1"/>
            <a:endParaRPr lang="nl-NL" sz="2800" dirty="0"/>
          </a:p>
          <a:p>
            <a:pPr marL="0" lvl="1"/>
            <a:r>
              <a:rPr lang="nl-NL" sz="2800" dirty="0"/>
              <a:t>Heb je 8 ronden en 10 spelgroepen, dan speelt iedereen dus 8 van de 10 spelgroepen, maar wel iedereen 8 andere.</a:t>
            </a:r>
          </a:p>
          <a:p>
            <a:pPr marL="0" lvl="1"/>
            <a:r>
              <a:rPr lang="nl-NL" sz="2800" dirty="0"/>
              <a:t>Je kunt dus niet alle spellen vergelijken met een ander paar.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251520" y="26064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</a:rPr>
              <a:t>Loopschema's</a:t>
            </a:r>
          </a:p>
        </p:txBody>
      </p:sp>
      <p:sp>
        <p:nvSpPr>
          <p:cNvPr id="61" name="Tekstvak 60"/>
          <p:cNvSpPr txBox="1"/>
          <p:nvPr/>
        </p:nvSpPr>
        <p:spPr>
          <a:xfrm>
            <a:off x="-2052736" y="4221088"/>
            <a:ext cx="1872208" cy="18158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62" name="Tekstvak 61"/>
          <p:cNvSpPr txBox="1"/>
          <p:nvPr/>
        </p:nvSpPr>
        <p:spPr>
          <a:xfrm>
            <a:off x="-1548680" y="616530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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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endParaRPr lang="nl-NL" sz="2800"/>
          </a:p>
        </p:txBody>
      </p:sp>
      <p:sp>
        <p:nvSpPr>
          <p:cNvPr id="66" name="Tekstvak 65"/>
          <p:cNvSpPr txBox="1"/>
          <p:nvPr/>
        </p:nvSpPr>
        <p:spPr>
          <a:xfrm>
            <a:off x="9324528" y="1124744"/>
            <a:ext cx="2520280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>
                <a:sym typeface="Symbol"/>
              </a:rPr>
              <a:t>Bied 1</a:t>
            </a:r>
          </a:p>
        </p:txBody>
      </p:sp>
      <p:grpSp>
        <p:nvGrpSpPr>
          <p:cNvPr id="2" name="Groep 66"/>
          <p:cNvGrpSpPr/>
          <p:nvPr/>
        </p:nvGrpSpPr>
        <p:grpSpPr>
          <a:xfrm>
            <a:off x="9468000" y="1800000"/>
            <a:ext cx="1296640" cy="1296000"/>
            <a:chOff x="9468000" y="1800000"/>
            <a:chExt cx="1296640" cy="1296000"/>
          </a:xfrm>
        </p:grpSpPr>
        <p:sp>
          <p:nvSpPr>
            <p:cNvPr id="68" name="Tekstvak 67"/>
            <p:cNvSpPr txBox="1"/>
            <p:nvPr/>
          </p:nvSpPr>
          <p:spPr>
            <a:xfrm>
              <a:off x="9900000" y="1800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69" name="Tekstvak 68"/>
            <p:cNvSpPr txBox="1"/>
            <p:nvPr/>
          </p:nvSpPr>
          <p:spPr>
            <a:xfrm>
              <a:off x="946800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70" name="Tekstvak 69"/>
            <p:cNvSpPr txBox="1"/>
            <p:nvPr/>
          </p:nvSpPr>
          <p:spPr>
            <a:xfrm>
              <a:off x="1033264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71" name="Tekstvak 70"/>
            <p:cNvSpPr txBox="1"/>
            <p:nvPr/>
          </p:nvSpPr>
          <p:spPr>
            <a:xfrm>
              <a:off x="9900000" y="2664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72" name="Tekstvak 71"/>
            <p:cNvSpPr txBox="1"/>
            <p:nvPr/>
          </p:nvSpPr>
          <p:spPr>
            <a:xfrm>
              <a:off x="9900592" y="22320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3" name="Groep 72"/>
          <p:cNvGrpSpPr/>
          <p:nvPr/>
        </p:nvGrpSpPr>
        <p:grpSpPr>
          <a:xfrm>
            <a:off x="9468544" y="3717032"/>
            <a:ext cx="1296640" cy="1296000"/>
            <a:chOff x="8280000" y="3069056"/>
            <a:chExt cx="1296640" cy="1296000"/>
          </a:xfrm>
        </p:grpSpPr>
        <p:sp>
          <p:nvSpPr>
            <p:cNvPr id="74" name="Tekstvak 73"/>
            <p:cNvSpPr txBox="1"/>
            <p:nvPr/>
          </p:nvSpPr>
          <p:spPr>
            <a:xfrm>
              <a:off x="8712000" y="3069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75" name="Tekstvak 74"/>
            <p:cNvSpPr txBox="1"/>
            <p:nvPr/>
          </p:nvSpPr>
          <p:spPr>
            <a:xfrm>
              <a:off x="828000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76" name="Tekstvak 75"/>
            <p:cNvSpPr txBox="1"/>
            <p:nvPr/>
          </p:nvSpPr>
          <p:spPr>
            <a:xfrm>
              <a:off x="914464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77" name="Tekstvak 76"/>
            <p:cNvSpPr txBox="1"/>
            <p:nvPr/>
          </p:nvSpPr>
          <p:spPr>
            <a:xfrm>
              <a:off x="8712000" y="3933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78" name="Tekstvak 77"/>
            <p:cNvSpPr txBox="1"/>
            <p:nvPr/>
          </p:nvSpPr>
          <p:spPr>
            <a:xfrm>
              <a:off x="8712592" y="3501056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4" name="Groep 78"/>
          <p:cNvGrpSpPr/>
          <p:nvPr/>
        </p:nvGrpSpPr>
        <p:grpSpPr>
          <a:xfrm>
            <a:off x="10692680" y="2780928"/>
            <a:ext cx="1296640" cy="1296000"/>
            <a:chOff x="7020320" y="4365200"/>
            <a:chExt cx="1296640" cy="1296000"/>
          </a:xfrm>
        </p:grpSpPr>
        <p:sp>
          <p:nvSpPr>
            <p:cNvPr id="80" name="Tekstvak 79"/>
            <p:cNvSpPr txBox="1"/>
            <p:nvPr/>
          </p:nvSpPr>
          <p:spPr>
            <a:xfrm>
              <a:off x="7452320" y="4365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81" name="Tekstvak 80"/>
            <p:cNvSpPr txBox="1"/>
            <p:nvPr/>
          </p:nvSpPr>
          <p:spPr>
            <a:xfrm>
              <a:off x="702032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82" name="Tekstvak 81"/>
            <p:cNvSpPr txBox="1"/>
            <p:nvPr/>
          </p:nvSpPr>
          <p:spPr>
            <a:xfrm>
              <a:off x="788496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3" name="Tekstvak 82"/>
            <p:cNvSpPr txBox="1"/>
            <p:nvPr/>
          </p:nvSpPr>
          <p:spPr>
            <a:xfrm>
              <a:off x="7452320" y="5229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84" name="Tekstvak 83"/>
            <p:cNvSpPr txBox="1"/>
            <p:nvPr/>
          </p:nvSpPr>
          <p:spPr>
            <a:xfrm>
              <a:off x="7452912" y="47972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5" name="Groep 84"/>
          <p:cNvGrpSpPr/>
          <p:nvPr/>
        </p:nvGrpSpPr>
        <p:grpSpPr>
          <a:xfrm>
            <a:off x="10692680" y="4869160"/>
            <a:ext cx="1296640" cy="1296000"/>
            <a:chOff x="8892528" y="5013272"/>
            <a:chExt cx="1296640" cy="1296000"/>
          </a:xfrm>
        </p:grpSpPr>
        <p:sp>
          <p:nvSpPr>
            <p:cNvPr id="86" name="Tekstvak 85"/>
            <p:cNvSpPr txBox="1"/>
            <p:nvPr/>
          </p:nvSpPr>
          <p:spPr>
            <a:xfrm>
              <a:off x="9324528" y="5013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87" name="Tekstvak 86"/>
            <p:cNvSpPr txBox="1"/>
            <p:nvPr/>
          </p:nvSpPr>
          <p:spPr>
            <a:xfrm>
              <a:off x="889252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88" name="Tekstvak 87"/>
            <p:cNvSpPr txBox="1"/>
            <p:nvPr/>
          </p:nvSpPr>
          <p:spPr>
            <a:xfrm>
              <a:off x="975716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9" name="Tekstvak 88"/>
            <p:cNvSpPr txBox="1"/>
            <p:nvPr/>
          </p:nvSpPr>
          <p:spPr>
            <a:xfrm>
              <a:off x="9324528" y="5877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90" name="Tekstvak 89"/>
            <p:cNvSpPr txBox="1"/>
            <p:nvPr/>
          </p:nvSpPr>
          <p:spPr>
            <a:xfrm>
              <a:off x="9325120" y="5445272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sp>
        <p:nvSpPr>
          <p:cNvPr id="36" name="Tekstvak 35"/>
          <p:cNvSpPr txBox="1"/>
          <p:nvPr/>
        </p:nvSpPr>
        <p:spPr>
          <a:xfrm>
            <a:off x="9468544" y="0"/>
            <a:ext cx="2520280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>
                <a:sym typeface="Symbol"/>
              </a:rPr>
              <a:t>Noord	Zuid</a:t>
            </a:r>
          </a:p>
          <a:p>
            <a:pPr>
              <a:tabLst>
                <a:tab pos="450850" algn="ctr"/>
                <a:tab pos="2060575" algn="ctr"/>
              </a:tabLst>
            </a:pPr>
            <a:r>
              <a:rPr lang="nl-NL" sz="2800">
                <a:sym typeface="Symbol"/>
              </a:rPr>
              <a:t>	</a:t>
            </a:r>
            <a:endParaRPr lang="nl-NL" sz="2800"/>
          </a:p>
        </p:txBody>
      </p:sp>
      <p:sp>
        <p:nvSpPr>
          <p:cNvPr id="39" name="Tekstvak 38"/>
          <p:cNvSpPr txBox="1"/>
          <p:nvPr/>
        </p:nvSpPr>
        <p:spPr>
          <a:xfrm>
            <a:off x="-2052736" y="2276872"/>
            <a:ext cx="1872208" cy="1815882"/>
          </a:xfrm>
          <a:prstGeom prst="rect">
            <a:avLst/>
          </a:prstGeom>
          <a:solidFill>
            <a:srgbClr val="32F032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40" name="Afgeronde rechthoek 39"/>
          <p:cNvSpPr/>
          <p:nvPr/>
        </p:nvSpPr>
        <p:spPr>
          <a:xfrm>
            <a:off x="-2700808" y="0"/>
            <a:ext cx="2520280" cy="2160240"/>
          </a:xfrm>
          <a:prstGeom prst="roundRect">
            <a:avLst/>
          </a:prstGeom>
          <a:solidFill>
            <a:srgbClr val="32F0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21228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kstvak 34"/>
          <p:cNvSpPr txBox="1"/>
          <p:nvPr/>
        </p:nvSpPr>
        <p:spPr>
          <a:xfrm>
            <a:off x="395536" y="1268760"/>
            <a:ext cx="882466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nl-NL" sz="2800" b="1" dirty="0"/>
              <a:t>De theorie</a:t>
            </a:r>
          </a:p>
          <a:p>
            <a:pPr marL="0" lvl="1"/>
            <a:endParaRPr lang="nl-NL" sz="1400" dirty="0"/>
          </a:p>
          <a:p>
            <a:pPr marL="0" lvl="1"/>
            <a:r>
              <a:rPr lang="nl-NL" sz="2800" dirty="0"/>
              <a:t>Dat betekent dus dat voor elke combinatie van paren, ronden en spelgroepen een apart schema moet bestaan.</a:t>
            </a:r>
          </a:p>
          <a:p>
            <a:pPr marL="0" lvl="1"/>
            <a:r>
              <a:rPr lang="nl-NL" sz="2800" dirty="0"/>
              <a:t>Dus: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nl-NL" sz="2800" dirty="0"/>
              <a:t>10 paren 5 ronden 5 spelgroepen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nl-NL" sz="2800" dirty="0"/>
              <a:t>12 paren 5 ronden 5 spelgroepen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nl-NL" sz="2800" dirty="0"/>
              <a:t>14 paren 5 ronden 5 spelgroepen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nl-NL" sz="2800" dirty="0"/>
              <a:t>enz.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nl-NL" sz="2800" dirty="0"/>
              <a:t>10 paren 6 ronden 6 spelgroepen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nl-NL" sz="2800" dirty="0"/>
              <a:t>12 paren 6 ronden 6 spelgroepen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nl-NL" sz="2800" dirty="0"/>
              <a:t>12 paren 6 ronden 7 spelgroepen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nl-NL" sz="2800" dirty="0"/>
              <a:t>enz.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251520" y="26064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</a:rPr>
              <a:t>Loopschema's</a:t>
            </a:r>
          </a:p>
        </p:txBody>
      </p:sp>
      <p:sp>
        <p:nvSpPr>
          <p:cNvPr id="61" name="Tekstvak 60"/>
          <p:cNvSpPr txBox="1"/>
          <p:nvPr/>
        </p:nvSpPr>
        <p:spPr>
          <a:xfrm>
            <a:off x="-2052736" y="4221088"/>
            <a:ext cx="1872208" cy="18158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62" name="Tekstvak 61"/>
          <p:cNvSpPr txBox="1"/>
          <p:nvPr/>
        </p:nvSpPr>
        <p:spPr>
          <a:xfrm>
            <a:off x="-1548680" y="616530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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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endParaRPr lang="nl-NL" sz="2800"/>
          </a:p>
        </p:txBody>
      </p:sp>
      <p:sp>
        <p:nvSpPr>
          <p:cNvPr id="66" name="Tekstvak 65"/>
          <p:cNvSpPr txBox="1"/>
          <p:nvPr/>
        </p:nvSpPr>
        <p:spPr>
          <a:xfrm>
            <a:off x="9324528" y="1124744"/>
            <a:ext cx="2520280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>
                <a:sym typeface="Symbol"/>
              </a:rPr>
              <a:t>Bied 1</a:t>
            </a:r>
          </a:p>
        </p:txBody>
      </p:sp>
      <p:grpSp>
        <p:nvGrpSpPr>
          <p:cNvPr id="2" name="Groep 66"/>
          <p:cNvGrpSpPr/>
          <p:nvPr/>
        </p:nvGrpSpPr>
        <p:grpSpPr>
          <a:xfrm>
            <a:off x="9468000" y="1800000"/>
            <a:ext cx="1296640" cy="1296000"/>
            <a:chOff x="9468000" y="1800000"/>
            <a:chExt cx="1296640" cy="1296000"/>
          </a:xfrm>
        </p:grpSpPr>
        <p:sp>
          <p:nvSpPr>
            <p:cNvPr id="68" name="Tekstvak 67"/>
            <p:cNvSpPr txBox="1"/>
            <p:nvPr/>
          </p:nvSpPr>
          <p:spPr>
            <a:xfrm>
              <a:off x="9900000" y="1800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69" name="Tekstvak 68"/>
            <p:cNvSpPr txBox="1"/>
            <p:nvPr/>
          </p:nvSpPr>
          <p:spPr>
            <a:xfrm>
              <a:off x="946800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70" name="Tekstvak 69"/>
            <p:cNvSpPr txBox="1"/>
            <p:nvPr/>
          </p:nvSpPr>
          <p:spPr>
            <a:xfrm>
              <a:off x="1033264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71" name="Tekstvak 70"/>
            <p:cNvSpPr txBox="1"/>
            <p:nvPr/>
          </p:nvSpPr>
          <p:spPr>
            <a:xfrm>
              <a:off x="9900000" y="2664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72" name="Tekstvak 71"/>
            <p:cNvSpPr txBox="1"/>
            <p:nvPr/>
          </p:nvSpPr>
          <p:spPr>
            <a:xfrm>
              <a:off x="9900592" y="22320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3" name="Groep 72"/>
          <p:cNvGrpSpPr/>
          <p:nvPr/>
        </p:nvGrpSpPr>
        <p:grpSpPr>
          <a:xfrm>
            <a:off x="9468544" y="3717032"/>
            <a:ext cx="1296640" cy="1296000"/>
            <a:chOff x="8280000" y="3069056"/>
            <a:chExt cx="1296640" cy="1296000"/>
          </a:xfrm>
        </p:grpSpPr>
        <p:sp>
          <p:nvSpPr>
            <p:cNvPr id="74" name="Tekstvak 73"/>
            <p:cNvSpPr txBox="1"/>
            <p:nvPr/>
          </p:nvSpPr>
          <p:spPr>
            <a:xfrm>
              <a:off x="8712000" y="3069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75" name="Tekstvak 74"/>
            <p:cNvSpPr txBox="1"/>
            <p:nvPr/>
          </p:nvSpPr>
          <p:spPr>
            <a:xfrm>
              <a:off x="828000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76" name="Tekstvak 75"/>
            <p:cNvSpPr txBox="1"/>
            <p:nvPr/>
          </p:nvSpPr>
          <p:spPr>
            <a:xfrm>
              <a:off x="914464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77" name="Tekstvak 76"/>
            <p:cNvSpPr txBox="1"/>
            <p:nvPr/>
          </p:nvSpPr>
          <p:spPr>
            <a:xfrm>
              <a:off x="8712000" y="3933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78" name="Tekstvak 77"/>
            <p:cNvSpPr txBox="1"/>
            <p:nvPr/>
          </p:nvSpPr>
          <p:spPr>
            <a:xfrm>
              <a:off x="8712592" y="3501056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4" name="Groep 78"/>
          <p:cNvGrpSpPr/>
          <p:nvPr/>
        </p:nvGrpSpPr>
        <p:grpSpPr>
          <a:xfrm>
            <a:off x="10692680" y="2780928"/>
            <a:ext cx="1296640" cy="1296000"/>
            <a:chOff x="7020320" y="4365200"/>
            <a:chExt cx="1296640" cy="1296000"/>
          </a:xfrm>
        </p:grpSpPr>
        <p:sp>
          <p:nvSpPr>
            <p:cNvPr id="80" name="Tekstvak 79"/>
            <p:cNvSpPr txBox="1"/>
            <p:nvPr/>
          </p:nvSpPr>
          <p:spPr>
            <a:xfrm>
              <a:off x="7452320" y="4365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81" name="Tekstvak 80"/>
            <p:cNvSpPr txBox="1"/>
            <p:nvPr/>
          </p:nvSpPr>
          <p:spPr>
            <a:xfrm>
              <a:off x="702032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82" name="Tekstvak 81"/>
            <p:cNvSpPr txBox="1"/>
            <p:nvPr/>
          </p:nvSpPr>
          <p:spPr>
            <a:xfrm>
              <a:off x="788496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3" name="Tekstvak 82"/>
            <p:cNvSpPr txBox="1"/>
            <p:nvPr/>
          </p:nvSpPr>
          <p:spPr>
            <a:xfrm>
              <a:off x="7452320" y="5229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84" name="Tekstvak 83"/>
            <p:cNvSpPr txBox="1"/>
            <p:nvPr/>
          </p:nvSpPr>
          <p:spPr>
            <a:xfrm>
              <a:off x="7452912" y="47972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5" name="Groep 84"/>
          <p:cNvGrpSpPr/>
          <p:nvPr/>
        </p:nvGrpSpPr>
        <p:grpSpPr>
          <a:xfrm>
            <a:off x="10692680" y="4869160"/>
            <a:ext cx="1296640" cy="1296000"/>
            <a:chOff x="8892528" y="5013272"/>
            <a:chExt cx="1296640" cy="1296000"/>
          </a:xfrm>
        </p:grpSpPr>
        <p:sp>
          <p:nvSpPr>
            <p:cNvPr id="86" name="Tekstvak 85"/>
            <p:cNvSpPr txBox="1"/>
            <p:nvPr/>
          </p:nvSpPr>
          <p:spPr>
            <a:xfrm>
              <a:off x="9324528" y="5013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87" name="Tekstvak 86"/>
            <p:cNvSpPr txBox="1"/>
            <p:nvPr/>
          </p:nvSpPr>
          <p:spPr>
            <a:xfrm>
              <a:off x="889252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88" name="Tekstvak 87"/>
            <p:cNvSpPr txBox="1"/>
            <p:nvPr/>
          </p:nvSpPr>
          <p:spPr>
            <a:xfrm>
              <a:off x="975716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9" name="Tekstvak 88"/>
            <p:cNvSpPr txBox="1"/>
            <p:nvPr/>
          </p:nvSpPr>
          <p:spPr>
            <a:xfrm>
              <a:off x="9324528" y="5877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90" name="Tekstvak 89"/>
            <p:cNvSpPr txBox="1"/>
            <p:nvPr/>
          </p:nvSpPr>
          <p:spPr>
            <a:xfrm>
              <a:off x="9325120" y="5445272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sp>
        <p:nvSpPr>
          <p:cNvPr id="36" name="Tekstvak 35"/>
          <p:cNvSpPr txBox="1"/>
          <p:nvPr/>
        </p:nvSpPr>
        <p:spPr>
          <a:xfrm>
            <a:off x="9468544" y="0"/>
            <a:ext cx="2520280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>
                <a:sym typeface="Symbol"/>
              </a:rPr>
              <a:t>Noord	Zuid</a:t>
            </a:r>
          </a:p>
          <a:p>
            <a:pPr>
              <a:tabLst>
                <a:tab pos="450850" algn="ctr"/>
                <a:tab pos="2060575" algn="ctr"/>
              </a:tabLst>
            </a:pPr>
            <a:r>
              <a:rPr lang="nl-NL" sz="2800">
                <a:sym typeface="Symbol"/>
              </a:rPr>
              <a:t>	</a:t>
            </a:r>
            <a:endParaRPr lang="nl-NL" sz="2800"/>
          </a:p>
        </p:txBody>
      </p:sp>
      <p:sp>
        <p:nvSpPr>
          <p:cNvPr id="39" name="Tekstvak 38"/>
          <p:cNvSpPr txBox="1"/>
          <p:nvPr/>
        </p:nvSpPr>
        <p:spPr>
          <a:xfrm>
            <a:off x="-2052736" y="2276872"/>
            <a:ext cx="1872208" cy="1815882"/>
          </a:xfrm>
          <a:prstGeom prst="rect">
            <a:avLst/>
          </a:prstGeom>
          <a:solidFill>
            <a:srgbClr val="32F032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40" name="Afgeronde rechthoek 39"/>
          <p:cNvSpPr/>
          <p:nvPr/>
        </p:nvSpPr>
        <p:spPr>
          <a:xfrm>
            <a:off x="-2700808" y="0"/>
            <a:ext cx="2520280" cy="2160240"/>
          </a:xfrm>
          <a:prstGeom prst="roundRect">
            <a:avLst/>
          </a:prstGeom>
          <a:solidFill>
            <a:srgbClr val="32F0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394401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kstvak 34"/>
          <p:cNvSpPr txBox="1"/>
          <p:nvPr/>
        </p:nvSpPr>
        <p:spPr>
          <a:xfrm>
            <a:off x="395536" y="1268760"/>
            <a:ext cx="882466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nl-NL" sz="2800" b="1" dirty="0"/>
              <a:t>De theorie</a:t>
            </a:r>
          </a:p>
          <a:p>
            <a:pPr marL="0" lvl="1"/>
            <a:endParaRPr lang="nl-NL" sz="1400" dirty="0"/>
          </a:p>
          <a:p>
            <a:pPr marL="0" lvl="1"/>
            <a:r>
              <a:rPr lang="nl-NL" sz="2800" dirty="0"/>
              <a:t>De secundaire kenmerken van een loopschema zijn: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nl-NL" sz="2800" dirty="0"/>
              <a:t>Draaiend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nl-NL" sz="2800" dirty="0"/>
              <a:t>Paren wisselen tussen NZ en OW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nl-NL" sz="2800" dirty="0"/>
              <a:t>Ieder paar wordt vergeleken met een wisselende mix van andere paren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nl-NL" sz="2800" dirty="0"/>
              <a:t>1 uitslag voor iedereen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nl-NL" sz="2800" dirty="0"/>
              <a:t>Niet draaiend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nl-NL" sz="2800" dirty="0"/>
              <a:t>Ieder paar is de hele avond NZ of OW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nl-NL" sz="2800" dirty="0"/>
              <a:t>NZ paren worden nooit vergeleken met OW paren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nl-NL" sz="2800" dirty="0"/>
              <a:t>1 uitslag voor de NZ paren, 1 uitslag voor OW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251520" y="26064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</a:rPr>
              <a:t>Loopschema's</a:t>
            </a:r>
          </a:p>
        </p:txBody>
      </p:sp>
      <p:sp>
        <p:nvSpPr>
          <p:cNvPr id="61" name="Tekstvak 60"/>
          <p:cNvSpPr txBox="1"/>
          <p:nvPr/>
        </p:nvSpPr>
        <p:spPr>
          <a:xfrm>
            <a:off x="-2052736" y="4221088"/>
            <a:ext cx="1872208" cy="18158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62" name="Tekstvak 61"/>
          <p:cNvSpPr txBox="1"/>
          <p:nvPr/>
        </p:nvSpPr>
        <p:spPr>
          <a:xfrm>
            <a:off x="-1548680" y="616530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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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endParaRPr lang="nl-NL" sz="2800"/>
          </a:p>
        </p:txBody>
      </p:sp>
      <p:sp>
        <p:nvSpPr>
          <p:cNvPr id="66" name="Tekstvak 65"/>
          <p:cNvSpPr txBox="1"/>
          <p:nvPr/>
        </p:nvSpPr>
        <p:spPr>
          <a:xfrm>
            <a:off x="9324528" y="1124744"/>
            <a:ext cx="2520280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>
                <a:sym typeface="Symbol"/>
              </a:rPr>
              <a:t>Bied 1</a:t>
            </a:r>
          </a:p>
        </p:txBody>
      </p:sp>
      <p:grpSp>
        <p:nvGrpSpPr>
          <p:cNvPr id="2" name="Groep 66"/>
          <p:cNvGrpSpPr/>
          <p:nvPr/>
        </p:nvGrpSpPr>
        <p:grpSpPr>
          <a:xfrm>
            <a:off x="9468000" y="1800000"/>
            <a:ext cx="1296640" cy="1296000"/>
            <a:chOff x="9468000" y="1800000"/>
            <a:chExt cx="1296640" cy="1296000"/>
          </a:xfrm>
        </p:grpSpPr>
        <p:sp>
          <p:nvSpPr>
            <p:cNvPr id="68" name="Tekstvak 67"/>
            <p:cNvSpPr txBox="1"/>
            <p:nvPr/>
          </p:nvSpPr>
          <p:spPr>
            <a:xfrm>
              <a:off x="9900000" y="1800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69" name="Tekstvak 68"/>
            <p:cNvSpPr txBox="1"/>
            <p:nvPr/>
          </p:nvSpPr>
          <p:spPr>
            <a:xfrm>
              <a:off x="946800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70" name="Tekstvak 69"/>
            <p:cNvSpPr txBox="1"/>
            <p:nvPr/>
          </p:nvSpPr>
          <p:spPr>
            <a:xfrm>
              <a:off x="1033264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71" name="Tekstvak 70"/>
            <p:cNvSpPr txBox="1"/>
            <p:nvPr/>
          </p:nvSpPr>
          <p:spPr>
            <a:xfrm>
              <a:off x="9900000" y="2664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72" name="Tekstvak 71"/>
            <p:cNvSpPr txBox="1"/>
            <p:nvPr/>
          </p:nvSpPr>
          <p:spPr>
            <a:xfrm>
              <a:off x="9900592" y="22320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3" name="Groep 72"/>
          <p:cNvGrpSpPr/>
          <p:nvPr/>
        </p:nvGrpSpPr>
        <p:grpSpPr>
          <a:xfrm>
            <a:off x="9468544" y="3717032"/>
            <a:ext cx="1296640" cy="1296000"/>
            <a:chOff x="8280000" y="3069056"/>
            <a:chExt cx="1296640" cy="1296000"/>
          </a:xfrm>
        </p:grpSpPr>
        <p:sp>
          <p:nvSpPr>
            <p:cNvPr id="74" name="Tekstvak 73"/>
            <p:cNvSpPr txBox="1"/>
            <p:nvPr/>
          </p:nvSpPr>
          <p:spPr>
            <a:xfrm>
              <a:off x="8712000" y="3069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75" name="Tekstvak 74"/>
            <p:cNvSpPr txBox="1"/>
            <p:nvPr/>
          </p:nvSpPr>
          <p:spPr>
            <a:xfrm>
              <a:off x="828000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76" name="Tekstvak 75"/>
            <p:cNvSpPr txBox="1"/>
            <p:nvPr/>
          </p:nvSpPr>
          <p:spPr>
            <a:xfrm>
              <a:off x="914464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77" name="Tekstvak 76"/>
            <p:cNvSpPr txBox="1"/>
            <p:nvPr/>
          </p:nvSpPr>
          <p:spPr>
            <a:xfrm>
              <a:off x="8712000" y="3933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78" name="Tekstvak 77"/>
            <p:cNvSpPr txBox="1"/>
            <p:nvPr/>
          </p:nvSpPr>
          <p:spPr>
            <a:xfrm>
              <a:off x="8712592" y="3501056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4" name="Groep 78"/>
          <p:cNvGrpSpPr/>
          <p:nvPr/>
        </p:nvGrpSpPr>
        <p:grpSpPr>
          <a:xfrm>
            <a:off x="10692680" y="2780928"/>
            <a:ext cx="1296640" cy="1296000"/>
            <a:chOff x="7020320" y="4365200"/>
            <a:chExt cx="1296640" cy="1296000"/>
          </a:xfrm>
        </p:grpSpPr>
        <p:sp>
          <p:nvSpPr>
            <p:cNvPr id="80" name="Tekstvak 79"/>
            <p:cNvSpPr txBox="1"/>
            <p:nvPr/>
          </p:nvSpPr>
          <p:spPr>
            <a:xfrm>
              <a:off x="7452320" y="4365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81" name="Tekstvak 80"/>
            <p:cNvSpPr txBox="1"/>
            <p:nvPr/>
          </p:nvSpPr>
          <p:spPr>
            <a:xfrm>
              <a:off x="702032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82" name="Tekstvak 81"/>
            <p:cNvSpPr txBox="1"/>
            <p:nvPr/>
          </p:nvSpPr>
          <p:spPr>
            <a:xfrm>
              <a:off x="788496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3" name="Tekstvak 82"/>
            <p:cNvSpPr txBox="1"/>
            <p:nvPr/>
          </p:nvSpPr>
          <p:spPr>
            <a:xfrm>
              <a:off x="7452320" y="5229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84" name="Tekstvak 83"/>
            <p:cNvSpPr txBox="1"/>
            <p:nvPr/>
          </p:nvSpPr>
          <p:spPr>
            <a:xfrm>
              <a:off x="7452912" y="47972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5" name="Groep 84"/>
          <p:cNvGrpSpPr/>
          <p:nvPr/>
        </p:nvGrpSpPr>
        <p:grpSpPr>
          <a:xfrm>
            <a:off x="10692680" y="4869160"/>
            <a:ext cx="1296640" cy="1296000"/>
            <a:chOff x="8892528" y="5013272"/>
            <a:chExt cx="1296640" cy="1296000"/>
          </a:xfrm>
        </p:grpSpPr>
        <p:sp>
          <p:nvSpPr>
            <p:cNvPr id="86" name="Tekstvak 85"/>
            <p:cNvSpPr txBox="1"/>
            <p:nvPr/>
          </p:nvSpPr>
          <p:spPr>
            <a:xfrm>
              <a:off x="9324528" y="5013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87" name="Tekstvak 86"/>
            <p:cNvSpPr txBox="1"/>
            <p:nvPr/>
          </p:nvSpPr>
          <p:spPr>
            <a:xfrm>
              <a:off x="889252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88" name="Tekstvak 87"/>
            <p:cNvSpPr txBox="1"/>
            <p:nvPr/>
          </p:nvSpPr>
          <p:spPr>
            <a:xfrm>
              <a:off x="975716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9" name="Tekstvak 88"/>
            <p:cNvSpPr txBox="1"/>
            <p:nvPr/>
          </p:nvSpPr>
          <p:spPr>
            <a:xfrm>
              <a:off x="9324528" y="5877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90" name="Tekstvak 89"/>
            <p:cNvSpPr txBox="1"/>
            <p:nvPr/>
          </p:nvSpPr>
          <p:spPr>
            <a:xfrm>
              <a:off x="9325120" y="5445272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sp>
        <p:nvSpPr>
          <p:cNvPr id="36" name="Tekstvak 35"/>
          <p:cNvSpPr txBox="1"/>
          <p:nvPr/>
        </p:nvSpPr>
        <p:spPr>
          <a:xfrm>
            <a:off x="9468544" y="0"/>
            <a:ext cx="2520280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>
                <a:sym typeface="Symbol"/>
              </a:rPr>
              <a:t>Noord	Zuid</a:t>
            </a:r>
          </a:p>
          <a:p>
            <a:pPr>
              <a:tabLst>
                <a:tab pos="450850" algn="ctr"/>
                <a:tab pos="2060575" algn="ctr"/>
              </a:tabLst>
            </a:pPr>
            <a:r>
              <a:rPr lang="nl-NL" sz="2800">
                <a:sym typeface="Symbol"/>
              </a:rPr>
              <a:t>	</a:t>
            </a:r>
            <a:endParaRPr lang="nl-NL" sz="2800"/>
          </a:p>
        </p:txBody>
      </p:sp>
      <p:sp>
        <p:nvSpPr>
          <p:cNvPr id="39" name="Tekstvak 38"/>
          <p:cNvSpPr txBox="1"/>
          <p:nvPr/>
        </p:nvSpPr>
        <p:spPr>
          <a:xfrm>
            <a:off x="-2052736" y="2276872"/>
            <a:ext cx="1872208" cy="1815882"/>
          </a:xfrm>
          <a:prstGeom prst="rect">
            <a:avLst/>
          </a:prstGeom>
          <a:solidFill>
            <a:srgbClr val="32F032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40" name="Afgeronde rechthoek 39"/>
          <p:cNvSpPr/>
          <p:nvPr/>
        </p:nvSpPr>
        <p:spPr>
          <a:xfrm>
            <a:off x="-2700808" y="0"/>
            <a:ext cx="2520280" cy="2160240"/>
          </a:xfrm>
          <a:prstGeom prst="roundRect">
            <a:avLst/>
          </a:prstGeom>
          <a:solidFill>
            <a:srgbClr val="32F0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256543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kstvak 34"/>
          <p:cNvSpPr txBox="1"/>
          <p:nvPr/>
        </p:nvSpPr>
        <p:spPr>
          <a:xfrm>
            <a:off x="395536" y="1268760"/>
            <a:ext cx="882466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nl-NL" sz="2800" b="1" dirty="0"/>
              <a:t>De theorie</a:t>
            </a:r>
          </a:p>
          <a:p>
            <a:pPr marL="0" lvl="1"/>
            <a:endParaRPr lang="nl-NL" sz="1400" dirty="0"/>
          </a:p>
          <a:p>
            <a:pPr marL="0" lvl="1"/>
            <a:r>
              <a:rPr lang="nl-NL" sz="2800" dirty="0"/>
              <a:t>De secundaire kenmerken van een loopschema zijn: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nl-NL" sz="2800" dirty="0"/>
              <a:t>Percentage "vast"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nl-NL" sz="2800" dirty="0"/>
              <a:t>Hoeveel spellen vast op tafel blijven liggen</a:t>
            </a:r>
          </a:p>
          <a:p>
            <a:pPr lvl="3" indent="-457200">
              <a:buFont typeface="Arial" panose="020B0604020202020204" pitchFamily="34" charset="0"/>
              <a:buChar char="•"/>
            </a:pPr>
            <a:r>
              <a:rPr lang="nl-NL" sz="2800" dirty="0"/>
              <a:t>100% betekent dat alle spellen op een vaste tafel liggen</a:t>
            </a:r>
          </a:p>
          <a:p>
            <a:pPr lvl="3" indent="-457200">
              <a:buFont typeface="Arial" panose="020B0604020202020204" pitchFamily="34" charset="0"/>
              <a:buChar char="•"/>
            </a:pPr>
            <a:r>
              <a:rPr lang="nl-NL" sz="2800" dirty="0"/>
              <a:t>0% betekent dat alle spellen altijd verplaatsen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nl-NL" sz="2800" dirty="0"/>
              <a:t>Aantal tafels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nl-NL" sz="2800" dirty="0"/>
              <a:t>Dat is meestal het aantal paren / 2, maar kan ook hoger zijn. Denk aan 8 paren die 6 ronden spelen. 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nl-NL" sz="2800" dirty="0"/>
              <a:t>Je kunt 4 tafels gebruiken en spellen wisselen, maar ook 6 tafels gebruiken zodat spellen 100% vast zijn.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251520" y="26064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</a:rPr>
              <a:t>Loopschema's</a:t>
            </a:r>
          </a:p>
        </p:txBody>
      </p:sp>
      <p:sp>
        <p:nvSpPr>
          <p:cNvPr id="61" name="Tekstvak 60"/>
          <p:cNvSpPr txBox="1"/>
          <p:nvPr/>
        </p:nvSpPr>
        <p:spPr>
          <a:xfrm>
            <a:off x="-2052736" y="4221088"/>
            <a:ext cx="1872208" cy="18158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62" name="Tekstvak 61"/>
          <p:cNvSpPr txBox="1"/>
          <p:nvPr/>
        </p:nvSpPr>
        <p:spPr>
          <a:xfrm>
            <a:off x="-1548680" y="616530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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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endParaRPr lang="nl-NL" sz="2800"/>
          </a:p>
        </p:txBody>
      </p:sp>
      <p:sp>
        <p:nvSpPr>
          <p:cNvPr id="66" name="Tekstvak 65"/>
          <p:cNvSpPr txBox="1"/>
          <p:nvPr/>
        </p:nvSpPr>
        <p:spPr>
          <a:xfrm>
            <a:off x="9324528" y="1124744"/>
            <a:ext cx="2520280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>
                <a:sym typeface="Symbol"/>
              </a:rPr>
              <a:t>Bied 1</a:t>
            </a:r>
          </a:p>
        </p:txBody>
      </p:sp>
      <p:grpSp>
        <p:nvGrpSpPr>
          <p:cNvPr id="2" name="Groep 66"/>
          <p:cNvGrpSpPr/>
          <p:nvPr/>
        </p:nvGrpSpPr>
        <p:grpSpPr>
          <a:xfrm>
            <a:off x="9468000" y="1800000"/>
            <a:ext cx="1296640" cy="1296000"/>
            <a:chOff x="9468000" y="1800000"/>
            <a:chExt cx="1296640" cy="1296000"/>
          </a:xfrm>
        </p:grpSpPr>
        <p:sp>
          <p:nvSpPr>
            <p:cNvPr id="68" name="Tekstvak 67"/>
            <p:cNvSpPr txBox="1"/>
            <p:nvPr/>
          </p:nvSpPr>
          <p:spPr>
            <a:xfrm>
              <a:off x="9900000" y="1800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69" name="Tekstvak 68"/>
            <p:cNvSpPr txBox="1"/>
            <p:nvPr/>
          </p:nvSpPr>
          <p:spPr>
            <a:xfrm>
              <a:off x="946800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70" name="Tekstvak 69"/>
            <p:cNvSpPr txBox="1"/>
            <p:nvPr/>
          </p:nvSpPr>
          <p:spPr>
            <a:xfrm>
              <a:off x="1033264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71" name="Tekstvak 70"/>
            <p:cNvSpPr txBox="1"/>
            <p:nvPr/>
          </p:nvSpPr>
          <p:spPr>
            <a:xfrm>
              <a:off x="9900000" y="2664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72" name="Tekstvak 71"/>
            <p:cNvSpPr txBox="1"/>
            <p:nvPr/>
          </p:nvSpPr>
          <p:spPr>
            <a:xfrm>
              <a:off x="9900592" y="22320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3" name="Groep 72"/>
          <p:cNvGrpSpPr/>
          <p:nvPr/>
        </p:nvGrpSpPr>
        <p:grpSpPr>
          <a:xfrm>
            <a:off x="9468544" y="3717032"/>
            <a:ext cx="1296640" cy="1296000"/>
            <a:chOff x="8280000" y="3069056"/>
            <a:chExt cx="1296640" cy="1296000"/>
          </a:xfrm>
        </p:grpSpPr>
        <p:sp>
          <p:nvSpPr>
            <p:cNvPr id="74" name="Tekstvak 73"/>
            <p:cNvSpPr txBox="1"/>
            <p:nvPr/>
          </p:nvSpPr>
          <p:spPr>
            <a:xfrm>
              <a:off x="8712000" y="3069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75" name="Tekstvak 74"/>
            <p:cNvSpPr txBox="1"/>
            <p:nvPr/>
          </p:nvSpPr>
          <p:spPr>
            <a:xfrm>
              <a:off x="828000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76" name="Tekstvak 75"/>
            <p:cNvSpPr txBox="1"/>
            <p:nvPr/>
          </p:nvSpPr>
          <p:spPr>
            <a:xfrm>
              <a:off x="914464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77" name="Tekstvak 76"/>
            <p:cNvSpPr txBox="1"/>
            <p:nvPr/>
          </p:nvSpPr>
          <p:spPr>
            <a:xfrm>
              <a:off x="8712000" y="3933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78" name="Tekstvak 77"/>
            <p:cNvSpPr txBox="1"/>
            <p:nvPr/>
          </p:nvSpPr>
          <p:spPr>
            <a:xfrm>
              <a:off x="8712592" y="3501056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4" name="Groep 78"/>
          <p:cNvGrpSpPr/>
          <p:nvPr/>
        </p:nvGrpSpPr>
        <p:grpSpPr>
          <a:xfrm>
            <a:off x="10692680" y="2780928"/>
            <a:ext cx="1296640" cy="1296000"/>
            <a:chOff x="7020320" y="4365200"/>
            <a:chExt cx="1296640" cy="1296000"/>
          </a:xfrm>
        </p:grpSpPr>
        <p:sp>
          <p:nvSpPr>
            <p:cNvPr id="80" name="Tekstvak 79"/>
            <p:cNvSpPr txBox="1"/>
            <p:nvPr/>
          </p:nvSpPr>
          <p:spPr>
            <a:xfrm>
              <a:off x="7452320" y="4365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81" name="Tekstvak 80"/>
            <p:cNvSpPr txBox="1"/>
            <p:nvPr/>
          </p:nvSpPr>
          <p:spPr>
            <a:xfrm>
              <a:off x="702032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82" name="Tekstvak 81"/>
            <p:cNvSpPr txBox="1"/>
            <p:nvPr/>
          </p:nvSpPr>
          <p:spPr>
            <a:xfrm>
              <a:off x="788496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3" name="Tekstvak 82"/>
            <p:cNvSpPr txBox="1"/>
            <p:nvPr/>
          </p:nvSpPr>
          <p:spPr>
            <a:xfrm>
              <a:off x="7452320" y="5229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84" name="Tekstvak 83"/>
            <p:cNvSpPr txBox="1"/>
            <p:nvPr/>
          </p:nvSpPr>
          <p:spPr>
            <a:xfrm>
              <a:off x="7452912" y="47972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5" name="Groep 84"/>
          <p:cNvGrpSpPr/>
          <p:nvPr/>
        </p:nvGrpSpPr>
        <p:grpSpPr>
          <a:xfrm>
            <a:off x="10692680" y="4869160"/>
            <a:ext cx="1296640" cy="1296000"/>
            <a:chOff x="8892528" y="5013272"/>
            <a:chExt cx="1296640" cy="1296000"/>
          </a:xfrm>
        </p:grpSpPr>
        <p:sp>
          <p:nvSpPr>
            <p:cNvPr id="86" name="Tekstvak 85"/>
            <p:cNvSpPr txBox="1"/>
            <p:nvPr/>
          </p:nvSpPr>
          <p:spPr>
            <a:xfrm>
              <a:off x="9324528" y="5013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87" name="Tekstvak 86"/>
            <p:cNvSpPr txBox="1"/>
            <p:nvPr/>
          </p:nvSpPr>
          <p:spPr>
            <a:xfrm>
              <a:off x="889252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88" name="Tekstvak 87"/>
            <p:cNvSpPr txBox="1"/>
            <p:nvPr/>
          </p:nvSpPr>
          <p:spPr>
            <a:xfrm>
              <a:off x="975716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9" name="Tekstvak 88"/>
            <p:cNvSpPr txBox="1"/>
            <p:nvPr/>
          </p:nvSpPr>
          <p:spPr>
            <a:xfrm>
              <a:off x="9324528" y="5877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90" name="Tekstvak 89"/>
            <p:cNvSpPr txBox="1"/>
            <p:nvPr/>
          </p:nvSpPr>
          <p:spPr>
            <a:xfrm>
              <a:off x="9325120" y="5445272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sp>
        <p:nvSpPr>
          <p:cNvPr id="36" name="Tekstvak 35"/>
          <p:cNvSpPr txBox="1"/>
          <p:nvPr/>
        </p:nvSpPr>
        <p:spPr>
          <a:xfrm>
            <a:off x="9468544" y="0"/>
            <a:ext cx="2520280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>
                <a:sym typeface="Symbol"/>
              </a:rPr>
              <a:t>Noord	Zuid</a:t>
            </a:r>
          </a:p>
          <a:p>
            <a:pPr>
              <a:tabLst>
                <a:tab pos="450850" algn="ctr"/>
                <a:tab pos="2060575" algn="ctr"/>
              </a:tabLst>
            </a:pPr>
            <a:r>
              <a:rPr lang="nl-NL" sz="2800">
                <a:sym typeface="Symbol"/>
              </a:rPr>
              <a:t>	</a:t>
            </a:r>
            <a:endParaRPr lang="nl-NL" sz="2800"/>
          </a:p>
        </p:txBody>
      </p:sp>
      <p:sp>
        <p:nvSpPr>
          <p:cNvPr id="39" name="Tekstvak 38"/>
          <p:cNvSpPr txBox="1"/>
          <p:nvPr/>
        </p:nvSpPr>
        <p:spPr>
          <a:xfrm>
            <a:off x="-2052736" y="2276872"/>
            <a:ext cx="1872208" cy="1815882"/>
          </a:xfrm>
          <a:prstGeom prst="rect">
            <a:avLst/>
          </a:prstGeom>
          <a:solidFill>
            <a:srgbClr val="32F032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40" name="Afgeronde rechthoek 39"/>
          <p:cNvSpPr/>
          <p:nvPr/>
        </p:nvSpPr>
        <p:spPr>
          <a:xfrm>
            <a:off x="-2700808" y="0"/>
            <a:ext cx="2520280" cy="2160240"/>
          </a:xfrm>
          <a:prstGeom prst="roundRect">
            <a:avLst/>
          </a:prstGeom>
          <a:solidFill>
            <a:srgbClr val="32F0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330164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kstvak 34"/>
          <p:cNvSpPr txBox="1"/>
          <p:nvPr/>
        </p:nvSpPr>
        <p:spPr>
          <a:xfrm>
            <a:off x="395536" y="1268760"/>
            <a:ext cx="882466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nl-NL" sz="2800" b="1" dirty="0"/>
              <a:t>De theorie</a:t>
            </a:r>
          </a:p>
          <a:p>
            <a:pPr marL="0" lvl="1"/>
            <a:endParaRPr lang="nl-NL" sz="1400" dirty="0"/>
          </a:p>
          <a:p>
            <a:pPr marL="0" lvl="1"/>
            <a:r>
              <a:rPr lang="nl-NL" sz="2800" dirty="0"/>
              <a:t>De secundaire kenmerken van een loopschema zijn: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nl-NL" sz="2800" dirty="0"/>
              <a:t>Universele startpositie </a:t>
            </a:r>
            <a:br>
              <a:rPr lang="nl-NL" sz="2800" dirty="0"/>
            </a:br>
            <a:r>
              <a:rPr lang="nl-NL" sz="2800" dirty="0"/>
              <a:t>(eigenlijk kenmerk van een loopsysteem)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nl-NL" sz="2800" dirty="0"/>
              <a:t>In de eerste ronde is de indeling voor alle schema's identiek</a:t>
            </a:r>
          </a:p>
          <a:p>
            <a:pPr lvl="3" indent="-457200">
              <a:buFont typeface="Arial" panose="020B0604020202020204" pitchFamily="34" charset="0"/>
              <a:buChar char="•"/>
            </a:pPr>
            <a:r>
              <a:rPr lang="nl-NL" sz="2800" dirty="0"/>
              <a:t>Tafel 1: paar 1 tegen paar 2</a:t>
            </a:r>
          </a:p>
          <a:p>
            <a:pPr lvl="3" indent="-457200">
              <a:buFont typeface="Arial" panose="020B0604020202020204" pitchFamily="34" charset="0"/>
              <a:buChar char="•"/>
            </a:pPr>
            <a:r>
              <a:rPr lang="nl-NL" sz="2800" dirty="0"/>
              <a:t>Tafel 2: paar 3 tegen paar 4</a:t>
            </a:r>
          </a:p>
          <a:p>
            <a:pPr lvl="3" indent="-457200">
              <a:buFont typeface="Arial" panose="020B0604020202020204" pitchFamily="34" charset="0"/>
              <a:buChar char="•"/>
            </a:pPr>
            <a:r>
              <a:rPr lang="nl-NL" sz="2800" dirty="0"/>
              <a:t>Tafel 3: paar 5 tegen paar 6</a:t>
            </a:r>
          </a:p>
          <a:p>
            <a:pPr lvl="3" indent="-457200">
              <a:buFont typeface="Arial" panose="020B0604020202020204" pitchFamily="34" charset="0"/>
              <a:buChar char="•"/>
            </a:pPr>
            <a:r>
              <a:rPr lang="nl-NL" sz="2800" dirty="0"/>
              <a:t>Tafel 4: paar 7 tegen paar 8</a:t>
            </a:r>
          </a:p>
          <a:p>
            <a:pPr lvl="3" indent="-457200">
              <a:buFont typeface="Arial" panose="020B0604020202020204" pitchFamily="34" charset="0"/>
              <a:buChar char="•"/>
            </a:pPr>
            <a:r>
              <a:rPr lang="nl-NL" sz="2800" dirty="0"/>
              <a:t>Tafel 5: paar 9 tegen paar 10</a:t>
            </a:r>
          </a:p>
          <a:p>
            <a:pPr lvl="3" indent="-457200">
              <a:buFont typeface="Arial" panose="020B0604020202020204" pitchFamily="34" charset="0"/>
              <a:buChar char="•"/>
            </a:pPr>
            <a:r>
              <a:rPr lang="nl-NL" sz="2800" dirty="0"/>
              <a:t>enz.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251520" y="26064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</a:rPr>
              <a:t>Loopschema's</a:t>
            </a:r>
          </a:p>
        </p:txBody>
      </p:sp>
      <p:sp>
        <p:nvSpPr>
          <p:cNvPr id="61" name="Tekstvak 60"/>
          <p:cNvSpPr txBox="1"/>
          <p:nvPr/>
        </p:nvSpPr>
        <p:spPr>
          <a:xfrm>
            <a:off x="-2052736" y="4221088"/>
            <a:ext cx="1872208" cy="18158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62" name="Tekstvak 61"/>
          <p:cNvSpPr txBox="1"/>
          <p:nvPr/>
        </p:nvSpPr>
        <p:spPr>
          <a:xfrm>
            <a:off x="-1548680" y="616530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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</a:t>
            </a:r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endParaRPr lang="nl-NL" sz="2800"/>
          </a:p>
        </p:txBody>
      </p:sp>
      <p:sp>
        <p:nvSpPr>
          <p:cNvPr id="66" name="Tekstvak 65"/>
          <p:cNvSpPr txBox="1"/>
          <p:nvPr/>
        </p:nvSpPr>
        <p:spPr>
          <a:xfrm>
            <a:off x="9324528" y="1124744"/>
            <a:ext cx="2520280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>
                <a:sym typeface="Symbol"/>
              </a:rPr>
              <a:t>Bied 1</a:t>
            </a:r>
          </a:p>
        </p:txBody>
      </p:sp>
      <p:grpSp>
        <p:nvGrpSpPr>
          <p:cNvPr id="2" name="Groep 66"/>
          <p:cNvGrpSpPr/>
          <p:nvPr/>
        </p:nvGrpSpPr>
        <p:grpSpPr>
          <a:xfrm>
            <a:off x="9468000" y="1800000"/>
            <a:ext cx="1296640" cy="1296000"/>
            <a:chOff x="9468000" y="1800000"/>
            <a:chExt cx="1296640" cy="1296000"/>
          </a:xfrm>
        </p:grpSpPr>
        <p:sp>
          <p:nvSpPr>
            <p:cNvPr id="68" name="Tekstvak 67"/>
            <p:cNvSpPr txBox="1"/>
            <p:nvPr/>
          </p:nvSpPr>
          <p:spPr>
            <a:xfrm>
              <a:off x="9900000" y="1800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69" name="Tekstvak 68"/>
            <p:cNvSpPr txBox="1"/>
            <p:nvPr/>
          </p:nvSpPr>
          <p:spPr>
            <a:xfrm>
              <a:off x="946800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70" name="Tekstvak 69"/>
            <p:cNvSpPr txBox="1"/>
            <p:nvPr/>
          </p:nvSpPr>
          <p:spPr>
            <a:xfrm>
              <a:off x="10332640" y="2232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71" name="Tekstvak 70"/>
            <p:cNvSpPr txBox="1"/>
            <p:nvPr/>
          </p:nvSpPr>
          <p:spPr>
            <a:xfrm>
              <a:off x="9900000" y="26640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72" name="Tekstvak 71"/>
            <p:cNvSpPr txBox="1"/>
            <p:nvPr/>
          </p:nvSpPr>
          <p:spPr>
            <a:xfrm>
              <a:off x="9900592" y="22320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3" name="Groep 72"/>
          <p:cNvGrpSpPr/>
          <p:nvPr/>
        </p:nvGrpSpPr>
        <p:grpSpPr>
          <a:xfrm>
            <a:off x="9468544" y="3717032"/>
            <a:ext cx="1296640" cy="1296000"/>
            <a:chOff x="8280000" y="3069056"/>
            <a:chExt cx="1296640" cy="1296000"/>
          </a:xfrm>
        </p:grpSpPr>
        <p:sp>
          <p:nvSpPr>
            <p:cNvPr id="74" name="Tekstvak 73"/>
            <p:cNvSpPr txBox="1"/>
            <p:nvPr/>
          </p:nvSpPr>
          <p:spPr>
            <a:xfrm>
              <a:off x="8712000" y="3069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75" name="Tekstvak 74"/>
            <p:cNvSpPr txBox="1"/>
            <p:nvPr/>
          </p:nvSpPr>
          <p:spPr>
            <a:xfrm>
              <a:off x="828000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W</a:t>
              </a:r>
            </a:p>
          </p:txBody>
        </p:sp>
        <p:sp>
          <p:nvSpPr>
            <p:cNvPr id="76" name="Tekstvak 75"/>
            <p:cNvSpPr txBox="1"/>
            <p:nvPr/>
          </p:nvSpPr>
          <p:spPr>
            <a:xfrm>
              <a:off x="9144640" y="3501056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O</a:t>
              </a:r>
            </a:p>
          </p:txBody>
        </p:sp>
        <p:sp>
          <p:nvSpPr>
            <p:cNvPr id="77" name="Tekstvak 76"/>
            <p:cNvSpPr txBox="1"/>
            <p:nvPr/>
          </p:nvSpPr>
          <p:spPr>
            <a:xfrm>
              <a:off x="8712000" y="3933056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78" name="Tekstvak 77"/>
            <p:cNvSpPr txBox="1"/>
            <p:nvPr/>
          </p:nvSpPr>
          <p:spPr>
            <a:xfrm>
              <a:off x="8712592" y="3501056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4" name="Groep 78"/>
          <p:cNvGrpSpPr/>
          <p:nvPr/>
        </p:nvGrpSpPr>
        <p:grpSpPr>
          <a:xfrm>
            <a:off x="10692680" y="2780928"/>
            <a:ext cx="1296640" cy="1296000"/>
            <a:chOff x="7020320" y="4365200"/>
            <a:chExt cx="1296640" cy="1296000"/>
          </a:xfrm>
        </p:grpSpPr>
        <p:sp>
          <p:nvSpPr>
            <p:cNvPr id="80" name="Tekstvak 79"/>
            <p:cNvSpPr txBox="1"/>
            <p:nvPr/>
          </p:nvSpPr>
          <p:spPr>
            <a:xfrm>
              <a:off x="7452320" y="4365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N</a:t>
              </a:r>
            </a:p>
          </p:txBody>
        </p:sp>
        <p:sp>
          <p:nvSpPr>
            <p:cNvPr id="81" name="Tekstvak 80"/>
            <p:cNvSpPr txBox="1"/>
            <p:nvPr/>
          </p:nvSpPr>
          <p:spPr>
            <a:xfrm>
              <a:off x="702032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82" name="Tekstvak 81"/>
            <p:cNvSpPr txBox="1"/>
            <p:nvPr/>
          </p:nvSpPr>
          <p:spPr>
            <a:xfrm>
              <a:off x="7884960" y="4797200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3" name="Tekstvak 82"/>
            <p:cNvSpPr txBox="1"/>
            <p:nvPr/>
          </p:nvSpPr>
          <p:spPr>
            <a:xfrm>
              <a:off x="7452320" y="5229200"/>
              <a:ext cx="432000" cy="43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/>
                <a:t>Z</a:t>
              </a:r>
            </a:p>
          </p:txBody>
        </p:sp>
        <p:sp>
          <p:nvSpPr>
            <p:cNvPr id="84" name="Tekstvak 83"/>
            <p:cNvSpPr txBox="1"/>
            <p:nvPr/>
          </p:nvSpPr>
          <p:spPr>
            <a:xfrm>
              <a:off x="7452912" y="4797200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grpSp>
        <p:nvGrpSpPr>
          <p:cNvPr id="5" name="Groep 84"/>
          <p:cNvGrpSpPr/>
          <p:nvPr/>
        </p:nvGrpSpPr>
        <p:grpSpPr>
          <a:xfrm>
            <a:off x="10692680" y="4869160"/>
            <a:ext cx="1296640" cy="1296000"/>
            <a:chOff x="8892528" y="5013272"/>
            <a:chExt cx="1296640" cy="1296000"/>
          </a:xfrm>
        </p:grpSpPr>
        <p:sp>
          <p:nvSpPr>
            <p:cNvPr id="86" name="Tekstvak 85"/>
            <p:cNvSpPr txBox="1"/>
            <p:nvPr/>
          </p:nvSpPr>
          <p:spPr>
            <a:xfrm>
              <a:off x="9324528" y="5013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87" name="Tekstvak 86"/>
            <p:cNvSpPr txBox="1"/>
            <p:nvPr/>
          </p:nvSpPr>
          <p:spPr>
            <a:xfrm>
              <a:off x="889252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88" name="Tekstvak 87"/>
            <p:cNvSpPr txBox="1"/>
            <p:nvPr/>
          </p:nvSpPr>
          <p:spPr>
            <a:xfrm>
              <a:off x="9757168" y="5445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9" name="Tekstvak 88"/>
            <p:cNvSpPr txBox="1"/>
            <p:nvPr/>
          </p:nvSpPr>
          <p:spPr>
            <a:xfrm>
              <a:off x="9324528" y="5877272"/>
              <a:ext cx="432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r>
                <a:rPr lang="nl-NL" sz="2800" b="1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90" name="Tekstvak 89"/>
            <p:cNvSpPr txBox="1"/>
            <p:nvPr/>
          </p:nvSpPr>
          <p:spPr>
            <a:xfrm>
              <a:off x="9325120" y="5445272"/>
              <a:ext cx="432000" cy="432000"/>
            </a:xfrm>
            <a:prstGeom prst="rect">
              <a:avLst/>
            </a:prstGeom>
            <a:solidFill>
              <a:srgbClr val="32F032"/>
            </a:solidFill>
            <a:ln w="25400">
              <a:solidFill>
                <a:schemeClr val="tx1"/>
              </a:solidFill>
            </a:ln>
          </p:spPr>
          <p:txBody>
            <a:bodyPr wrap="square" lIns="36000" tIns="0" rIns="36000" bIns="36000" rtlCol="0">
              <a:noAutofit/>
            </a:bodyPr>
            <a:lstStyle/>
            <a:p>
              <a:pPr algn="ctr">
                <a:tabLst>
                  <a:tab pos="2327275" algn="r"/>
                </a:tabLst>
              </a:pPr>
              <a:endParaRPr lang="nl-NL" sz="2800" b="1"/>
            </a:p>
          </p:txBody>
        </p:sp>
      </p:grpSp>
      <p:sp>
        <p:nvSpPr>
          <p:cNvPr id="36" name="Tekstvak 35"/>
          <p:cNvSpPr txBox="1"/>
          <p:nvPr/>
        </p:nvSpPr>
        <p:spPr>
          <a:xfrm>
            <a:off x="9468544" y="0"/>
            <a:ext cx="2520280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2327275" algn="r"/>
              </a:tabLst>
            </a:pPr>
            <a:r>
              <a:rPr lang="nl-NL" sz="2800">
                <a:sym typeface="Symbol"/>
              </a:rPr>
              <a:t>Noord	Zuid</a:t>
            </a:r>
          </a:p>
          <a:p>
            <a:pPr>
              <a:tabLst>
                <a:tab pos="450850" algn="ctr"/>
                <a:tab pos="2060575" algn="ctr"/>
              </a:tabLst>
            </a:pPr>
            <a:r>
              <a:rPr lang="nl-NL" sz="2800">
                <a:sym typeface="Symbol"/>
              </a:rPr>
              <a:t>	</a:t>
            </a:r>
            <a:endParaRPr lang="nl-NL" sz="2800"/>
          </a:p>
        </p:txBody>
      </p:sp>
      <p:sp>
        <p:nvSpPr>
          <p:cNvPr id="39" name="Tekstvak 38"/>
          <p:cNvSpPr txBox="1"/>
          <p:nvPr/>
        </p:nvSpPr>
        <p:spPr>
          <a:xfrm>
            <a:off x="-2052736" y="2276872"/>
            <a:ext cx="1872208" cy="1815882"/>
          </a:xfrm>
          <a:prstGeom prst="rect">
            <a:avLst/>
          </a:prstGeom>
          <a:solidFill>
            <a:srgbClr val="32F032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>
                <a:sym typeface="Symbol"/>
              </a:rPr>
              <a:t>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olidFill>
                  <a:srgbClr val="FF0000"/>
                </a:solidFill>
                <a:sym typeface="Symbol"/>
              </a:rPr>
              <a:t></a:t>
            </a:r>
            <a:r>
              <a:rPr lang="nl-NL" sz="2800">
                <a:sym typeface="Symbol"/>
              </a:rPr>
              <a:t> </a:t>
            </a:r>
          </a:p>
          <a:p>
            <a:r>
              <a:rPr lang="nl-NL" sz="2800">
                <a:sym typeface="Symbol"/>
              </a:rPr>
              <a:t> </a:t>
            </a:r>
            <a:endParaRPr lang="nl-NL" sz="2800"/>
          </a:p>
        </p:txBody>
      </p:sp>
      <p:sp>
        <p:nvSpPr>
          <p:cNvPr id="40" name="Afgeronde rechthoek 39"/>
          <p:cNvSpPr/>
          <p:nvPr/>
        </p:nvSpPr>
        <p:spPr>
          <a:xfrm>
            <a:off x="-2700808" y="0"/>
            <a:ext cx="2520280" cy="2160240"/>
          </a:xfrm>
          <a:prstGeom prst="roundRect">
            <a:avLst/>
          </a:prstGeom>
          <a:solidFill>
            <a:srgbClr val="32F0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129940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uiExpand="1" build="p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8479</TotalTime>
  <Words>3303</Words>
  <Application>Microsoft Office PowerPoint</Application>
  <PresentationFormat>Diavoorstelling (4:3)</PresentationFormat>
  <Paragraphs>1354</Paragraphs>
  <Slides>36</Slides>
  <Notes>1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OC</dc:creator>
  <cp:lastModifiedBy>Erik Slump</cp:lastModifiedBy>
  <cp:revision>3</cp:revision>
  <cp:lastPrinted>2015-05-21T16:52:17Z</cp:lastPrinted>
  <dcterms:created xsi:type="dcterms:W3CDTF">2010-10-03T23:34:42Z</dcterms:created>
  <dcterms:modified xsi:type="dcterms:W3CDTF">2022-11-09T20:17:01Z</dcterms:modified>
</cp:coreProperties>
</file>