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39" r:id="rId2"/>
    <p:sldId id="264" r:id="rId3"/>
    <p:sldId id="445" r:id="rId4"/>
    <p:sldId id="446" r:id="rId5"/>
    <p:sldId id="449" r:id="rId6"/>
    <p:sldId id="450" r:id="rId7"/>
    <p:sldId id="451" r:id="rId8"/>
    <p:sldId id="452" r:id="rId9"/>
    <p:sldId id="453" r:id="rId10"/>
    <p:sldId id="454" r:id="rId11"/>
    <p:sldId id="455" r:id="rId12"/>
    <p:sldId id="459" r:id="rId13"/>
    <p:sldId id="479" r:id="rId14"/>
    <p:sldId id="480" r:id="rId15"/>
    <p:sldId id="481" r:id="rId16"/>
    <p:sldId id="457" r:id="rId17"/>
    <p:sldId id="458" r:id="rId18"/>
    <p:sldId id="456" r:id="rId19"/>
    <p:sldId id="460" r:id="rId20"/>
    <p:sldId id="448" r:id="rId21"/>
    <p:sldId id="447" r:id="rId22"/>
    <p:sldId id="461" r:id="rId23"/>
    <p:sldId id="462" r:id="rId24"/>
    <p:sldId id="463" r:id="rId25"/>
    <p:sldId id="464" r:id="rId26"/>
    <p:sldId id="465" r:id="rId27"/>
    <p:sldId id="482" r:id="rId28"/>
    <p:sldId id="466" r:id="rId29"/>
    <p:sldId id="467" r:id="rId30"/>
    <p:sldId id="468" r:id="rId31"/>
    <p:sldId id="469" r:id="rId32"/>
    <p:sldId id="470" r:id="rId33"/>
    <p:sldId id="471" r:id="rId34"/>
    <p:sldId id="472" r:id="rId35"/>
    <p:sldId id="473" r:id="rId36"/>
    <p:sldId id="474" r:id="rId37"/>
    <p:sldId id="475" r:id="rId38"/>
    <p:sldId id="476" r:id="rId39"/>
    <p:sldId id="477" r:id="rId40"/>
    <p:sldId id="478" r:id="rId41"/>
    <p:sldId id="484" r:id="rId42"/>
    <p:sldId id="485" r:id="rId43"/>
    <p:sldId id="483" r:id="rId44"/>
    <p:sldId id="486" r:id="rId45"/>
    <p:sldId id="487" r:id="rId46"/>
    <p:sldId id="488" r:id="rId47"/>
    <p:sldId id="489" r:id="rId48"/>
    <p:sldId id="490" r:id="rId49"/>
    <p:sldId id="491" r:id="rId50"/>
    <p:sldId id="492" r:id="rId51"/>
    <p:sldId id="493" r:id="rId52"/>
    <p:sldId id="494" r:id="rId53"/>
    <p:sldId id="495" r:id="rId54"/>
    <p:sldId id="496" r:id="rId55"/>
    <p:sldId id="497" r:id="rId56"/>
  </p:sldIdLst>
  <p:sldSz cx="9144000" cy="6858000" type="screen4x3"/>
  <p:notesSz cx="10020300" cy="68881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6BE"/>
    <a:srgbClr val="32F032"/>
    <a:srgbClr val="35EB35"/>
    <a:srgbClr val="24F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16968-1CC7-4F36-BC0A-170EB0A389F2}" v="5408" dt="2022-11-09T18:49:02.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78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Slump" userId="263fe8e7-0a40-4189-82d7-5426af9f7008" providerId="ADAL" clId="{D1916968-1CC7-4F36-BC0A-170EB0A389F2}"/>
    <pc:docChg chg="undo redo custSel addSld delSld modSld sldOrd">
      <pc:chgData name="Erik Slump" userId="263fe8e7-0a40-4189-82d7-5426af9f7008" providerId="ADAL" clId="{D1916968-1CC7-4F36-BC0A-170EB0A389F2}" dt="2022-11-09T18:49:02.234" v="17231" actId="20577"/>
      <pc:docMkLst>
        <pc:docMk/>
      </pc:docMkLst>
      <pc:sldChg chg="modSp mod">
        <pc:chgData name="Erik Slump" userId="263fe8e7-0a40-4189-82d7-5426af9f7008" providerId="ADAL" clId="{D1916968-1CC7-4F36-BC0A-170EB0A389F2}" dt="2022-10-28T13:53:22.901" v="4495" actId="20577"/>
        <pc:sldMkLst>
          <pc:docMk/>
          <pc:sldMk cId="0" sldId="264"/>
        </pc:sldMkLst>
        <pc:spChg chg="mod">
          <ac:chgData name="Erik Slump" userId="263fe8e7-0a40-4189-82d7-5426af9f7008" providerId="ADAL" clId="{D1916968-1CC7-4F36-BC0A-170EB0A389F2}" dt="2022-10-26T19:22:55.910" v="3" actId="20577"/>
          <ac:spMkLst>
            <pc:docMk/>
            <pc:sldMk cId="0" sldId="264"/>
            <ac:spMk id="59" creationId="{00000000-0000-0000-0000-000000000000}"/>
          </ac:spMkLst>
        </pc:spChg>
        <pc:spChg chg="mod">
          <ac:chgData name="Erik Slump" userId="263fe8e7-0a40-4189-82d7-5426af9f7008" providerId="ADAL" clId="{D1916968-1CC7-4F36-BC0A-170EB0A389F2}" dt="2022-10-28T13:53:22.901" v="4495" actId="20577"/>
          <ac:spMkLst>
            <pc:docMk/>
            <pc:sldMk cId="0" sldId="264"/>
            <ac:spMk id="60" creationId="{00000000-0000-0000-0000-000000000000}"/>
          </ac:spMkLst>
        </pc:spChg>
      </pc:sldChg>
      <pc:sldChg chg="modSp mod">
        <pc:chgData name="Erik Slump" userId="263fe8e7-0a40-4189-82d7-5426af9f7008" providerId="ADAL" clId="{D1916968-1CC7-4F36-BC0A-170EB0A389F2}" dt="2022-10-26T19:22:50.654" v="1" actId="20577"/>
        <pc:sldMkLst>
          <pc:docMk/>
          <pc:sldMk cId="0" sldId="339"/>
        </pc:sldMkLst>
        <pc:spChg chg="mod">
          <ac:chgData name="Erik Slump" userId="263fe8e7-0a40-4189-82d7-5426af9f7008" providerId="ADAL" clId="{D1916968-1CC7-4F36-BC0A-170EB0A389F2}" dt="2022-10-26T19:22:50.654" v="1" actId="20577"/>
          <ac:spMkLst>
            <pc:docMk/>
            <pc:sldMk cId="0" sldId="339"/>
            <ac:spMk id="3" creationId="{00000000-0000-0000-0000-000000000000}"/>
          </ac:spMkLst>
        </pc:spChg>
      </pc:sldChg>
      <pc:sldChg chg="del">
        <pc:chgData name="Erik Slump" userId="263fe8e7-0a40-4189-82d7-5426af9f7008" providerId="ADAL" clId="{D1916968-1CC7-4F36-BC0A-170EB0A389F2}" dt="2022-10-26T19:51:53.045" v="27" actId="47"/>
        <pc:sldMkLst>
          <pc:docMk/>
          <pc:sldMk cId="2015572626" sldId="393"/>
        </pc:sldMkLst>
      </pc:sldChg>
      <pc:sldChg chg="del">
        <pc:chgData name="Erik Slump" userId="263fe8e7-0a40-4189-82d7-5426af9f7008" providerId="ADAL" clId="{D1916968-1CC7-4F36-BC0A-170EB0A389F2}" dt="2022-10-26T19:51:53.045" v="27" actId="47"/>
        <pc:sldMkLst>
          <pc:docMk/>
          <pc:sldMk cId="3940770285" sldId="403"/>
        </pc:sldMkLst>
      </pc:sldChg>
      <pc:sldChg chg="del">
        <pc:chgData name="Erik Slump" userId="263fe8e7-0a40-4189-82d7-5426af9f7008" providerId="ADAL" clId="{D1916968-1CC7-4F36-BC0A-170EB0A389F2}" dt="2022-10-26T19:51:53.045" v="27" actId="47"/>
        <pc:sldMkLst>
          <pc:docMk/>
          <pc:sldMk cId="1545890188" sldId="404"/>
        </pc:sldMkLst>
      </pc:sldChg>
      <pc:sldChg chg="del">
        <pc:chgData name="Erik Slump" userId="263fe8e7-0a40-4189-82d7-5426af9f7008" providerId="ADAL" clId="{D1916968-1CC7-4F36-BC0A-170EB0A389F2}" dt="2022-10-26T19:51:53.045" v="27" actId="47"/>
        <pc:sldMkLst>
          <pc:docMk/>
          <pc:sldMk cId="1818724372" sldId="405"/>
        </pc:sldMkLst>
      </pc:sldChg>
      <pc:sldChg chg="del">
        <pc:chgData name="Erik Slump" userId="263fe8e7-0a40-4189-82d7-5426af9f7008" providerId="ADAL" clId="{D1916968-1CC7-4F36-BC0A-170EB0A389F2}" dt="2022-10-26T19:51:53.045" v="27" actId="47"/>
        <pc:sldMkLst>
          <pc:docMk/>
          <pc:sldMk cId="2955075484" sldId="406"/>
        </pc:sldMkLst>
      </pc:sldChg>
      <pc:sldChg chg="del">
        <pc:chgData name="Erik Slump" userId="263fe8e7-0a40-4189-82d7-5426af9f7008" providerId="ADAL" clId="{D1916968-1CC7-4F36-BC0A-170EB0A389F2}" dt="2022-10-26T19:51:53.045" v="27" actId="47"/>
        <pc:sldMkLst>
          <pc:docMk/>
          <pc:sldMk cId="2397216545" sldId="407"/>
        </pc:sldMkLst>
      </pc:sldChg>
      <pc:sldChg chg="del">
        <pc:chgData name="Erik Slump" userId="263fe8e7-0a40-4189-82d7-5426af9f7008" providerId="ADAL" clId="{D1916968-1CC7-4F36-BC0A-170EB0A389F2}" dt="2022-10-26T19:51:53.045" v="27" actId="47"/>
        <pc:sldMkLst>
          <pc:docMk/>
          <pc:sldMk cId="3484228905" sldId="408"/>
        </pc:sldMkLst>
      </pc:sldChg>
      <pc:sldChg chg="del">
        <pc:chgData name="Erik Slump" userId="263fe8e7-0a40-4189-82d7-5426af9f7008" providerId="ADAL" clId="{D1916968-1CC7-4F36-BC0A-170EB0A389F2}" dt="2022-10-26T19:51:53.045" v="27" actId="47"/>
        <pc:sldMkLst>
          <pc:docMk/>
          <pc:sldMk cId="652436086" sldId="409"/>
        </pc:sldMkLst>
      </pc:sldChg>
      <pc:sldChg chg="del">
        <pc:chgData name="Erik Slump" userId="263fe8e7-0a40-4189-82d7-5426af9f7008" providerId="ADAL" clId="{D1916968-1CC7-4F36-BC0A-170EB0A389F2}" dt="2022-10-26T19:51:53.045" v="27" actId="47"/>
        <pc:sldMkLst>
          <pc:docMk/>
          <pc:sldMk cId="269508434" sldId="410"/>
        </pc:sldMkLst>
      </pc:sldChg>
      <pc:sldChg chg="del">
        <pc:chgData name="Erik Slump" userId="263fe8e7-0a40-4189-82d7-5426af9f7008" providerId="ADAL" clId="{D1916968-1CC7-4F36-BC0A-170EB0A389F2}" dt="2022-10-26T19:51:53.045" v="27" actId="47"/>
        <pc:sldMkLst>
          <pc:docMk/>
          <pc:sldMk cId="4291969406" sldId="411"/>
        </pc:sldMkLst>
      </pc:sldChg>
      <pc:sldChg chg="del">
        <pc:chgData name="Erik Slump" userId="263fe8e7-0a40-4189-82d7-5426af9f7008" providerId="ADAL" clId="{D1916968-1CC7-4F36-BC0A-170EB0A389F2}" dt="2022-10-26T19:51:53.045" v="27" actId="47"/>
        <pc:sldMkLst>
          <pc:docMk/>
          <pc:sldMk cId="2783909694" sldId="413"/>
        </pc:sldMkLst>
      </pc:sldChg>
      <pc:sldChg chg="del">
        <pc:chgData name="Erik Slump" userId="263fe8e7-0a40-4189-82d7-5426af9f7008" providerId="ADAL" clId="{D1916968-1CC7-4F36-BC0A-170EB0A389F2}" dt="2022-10-26T19:51:53.045" v="27" actId="47"/>
        <pc:sldMkLst>
          <pc:docMk/>
          <pc:sldMk cId="2874610156" sldId="414"/>
        </pc:sldMkLst>
      </pc:sldChg>
      <pc:sldChg chg="del">
        <pc:chgData name="Erik Slump" userId="263fe8e7-0a40-4189-82d7-5426af9f7008" providerId="ADAL" clId="{D1916968-1CC7-4F36-BC0A-170EB0A389F2}" dt="2022-10-26T19:51:53.045" v="27" actId="47"/>
        <pc:sldMkLst>
          <pc:docMk/>
          <pc:sldMk cId="1456951356" sldId="415"/>
        </pc:sldMkLst>
      </pc:sldChg>
      <pc:sldChg chg="del">
        <pc:chgData name="Erik Slump" userId="263fe8e7-0a40-4189-82d7-5426af9f7008" providerId="ADAL" clId="{D1916968-1CC7-4F36-BC0A-170EB0A389F2}" dt="2022-10-26T19:51:53.045" v="27" actId="47"/>
        <pc:sldMkLst>
          <pc:docMk/>
          <pc:sldMk cId="2841708824" sldId="416"/>
        </pc:sldMkLst>
      </pc:sldChg>
      <pc:sldChg chg="del">
        <pc:chgData name="Erik Slump" userId="263fe8e7-0a40-4189-82d7-5426af9f7008" providerId="ADAL" clId="{D1916968-1CC7-4F36-BC0A-170EB0A389F2}" dt="2022-10-26T19:51:53.045" v="27" actId="47"/>
        <pc:sldMkLst>
          <pc:docMk/>
          <pc:sldMk cId="2912010440" sldId="417"/>
        </pc:sldMkLst>
      </pc:sldChg>
      <pc:sldChg chg="del">
        <pc:chgData name="Erik Slump" userId="263fe8e7-0a40-4189-82d7-5426af9f7008" providerId="ADAL" clId="{D1916968-1CC7-4F36-BC0A-170EB0A389F2}" dt="2022-10-26T19:51:53.045" v="27" actId="47"/>
        <pc:sldMkLst>
          <pc:docMk/>
          <pc:sldMk cId="782240621" sldId="418"/>
        </pc:sldMkLst>
      </pc:sldChg>
      <pc:sldChg chg="del">
        <pc:chgData name="Erik Slump" userId="263fe8e7-0a40-4189-82d7-5426af9f7008" providerId="ADAL" clId="{D1916968-1CC7-4F36-BC0A-170EB0A389F2}" dt="2022-10-26T19:51:53.045" v="27" actId="47"/>
        <pc:sldMkLst>
          <pc:docMk/>
          <pc:sldMk cId="1532557955" sldId="419"/>
        </pc:sldMkLst>
      </pc:sldChg>
      <pc:sldChg chg="del">
        <pc:chgData name="Erik Slump" userId="263fe8e7-0a40-4189-82d7-5426af9f7008" providerId="ADAL" clId="{D1916968-1CC7-4F36-BC0A-170EB0A389F2}" dt="2022-10-26T19:51:53.045" v="27" actId="47"/>
        <pc:sldMkLst>
          <pc:docMk/>
          <pc:sldMk cId="2140996220" sldId="420"/>
        </pc:sldMkLst>
      </pc:sldChg>
      <pc:sldChg chg="del">
        <pc:chgData name="Erik Slump" userId="263fe8e7-0a40-4189-82d7-5426af9f7008" providerId="ADAL" clId="{D1916968-1CC7-4F36-BC0A-170EB0A389F2}" dt="2022-10-26T19:51:53.045" v="27" actId="47"/>
        <pc:sldMkLst>
          <pc:docMk/>
          <pc:sldMk cId="831840032" sldId="421"/>
        </pc:sldMkLst>
      </pc:sldChg>
      <pc:sldChg chg="del">
        <pc:chgData name="Erik Slump" userId="263fe8e7-0a40-4189-82d7-5426af9f7008" providerId="ADAL" clId="{D1916968-1CC7-4F36-BC0A-170EB0A389F2}" dt="2022-10-26T19:51:53.045" v="27" actId="47"/>
        <pc:sldMkLst>
          <pc:docMk/>
          <pc:sldMk cId="1442162490" sldId="422"/>
        </pc:sldMkLst>
      </pc:sldChg>
      <pc:sldChg chg="del">
        <pc:chgData name="Erik Slump" userId="263fe8e7-0a40-4189-82d7-5426af9f7008" providerId="ADAL" clId="{D1916968-1CC7-4F36-BC0A-170EB0A389F2}" dt="2022-10-26T19:51:53.045" v="27" actId="47"/>
        <pc:sldMkLst>
          <pc:docMk/>
          <pc:sldMk cId="2933819637" sldId="423"/>
        </pc:sldMkLst>
      </pc:sldChg>
      <pc:sldChg chg="del">
        <pc:chgData name="Erik Slump" userId="263fe8e7-0a40-4189-82d7-5426af9f7008" providerId="ADAL" clId="{D1916968-1CC7-4F36-BC0A-170EB0A389F2}" dt="2022-10-26T19:51:53.045" v="27" actId="47"/>
        <pc:sldMkLst>
          <pc:docMk/>
          <pc:sldMk cId="2464346271" sldId="424"/>
        </pc:sldMkLst>
      </pc:sldChg>
      <pc:sldChg chg="del">
        <pc:chgData name="Erik Slump" userId="263fe8e7-0a40-4189-82d7-5426af9f7008" providerId="ADAL" clId="{D1916968-1CC7-4F36-BC0A-170EB0A389F2}" dt="2022-10-26T19:51:53.045" v="27" actId="47"/>
        <pc:sldMkLst>
          <pc:docMk/>
          <pc:sldMk cId="2557413146" sldId="425"/>
        </pc:sldMkLst>
      </pc:sldChg>
      <pc:sldChg chg="del">
        <pc:chgData name="Erik Slump" userId="263fe8e7-0a40-4189-82d7-5426af9f7008" providerId="ADAL" clId="{D1916968-1CC7-4F36-BC0A-170EB0A389F2}" dt="2022-10-26T19:51:53.045" v="27" actId="47"/>
        <pc:sldMkLst>
          <pc:docMk/>
          <pc:sldMk cId="158599606" sldId="426"/>
        </pc:sldMkLst>
      </pc:sldChg>
      <pc:sldChg chg="del">
        <pc:chgData name="Erik Slump" userId="263fe8e7-0a40-4189-82d7-5426af9f7008" providerId="ADAL" clId="{D1916968-1CC7-4F36-BC0A-170EB0A389F2}" dt="2022-10-26T19:51:53.045" v="27" actId="47"/>
        <pc:sldMkLst>
          <pc:docMk/>
          <pc:sldMk cId="1295628325" sldId="427"/>
        </pc:sldMkLst>
      </pc:sldChg>
      <pc:sldChg chg="del">
        <pc:chgData name="Erik Slump" userId="263fe8e7-0a40-4189-82d7-5426af9f7008" providerId="ADAL" clId="{D1916968-1CC7-4F36-BC0A-170EB0A389F2}" dt="2022-10-26T19:51:53.045" v="27" actId="47"/>
        <pc:sldMkLst>
          <pc:docMk/>
          <pc:sldMk cId="959184475" sldId="428"/>
        </pc:sldMkLst>
      </pc:sldChg>
      <pc:sldChg chg="del">
        <pc:chgData name="Erik Slump" userId="263fe8e7-0a40-4189-82d7-5426af9f7008" providerId="ADAL" clId="{D1916968-1CC7-4F36-BC0A-170EB0A389F2}" dt="2022-10-26T19:51:53.045" v="27" actId="47"/>
        <pc:sldMkLst>
          <pc:docMk/>
          <pc:sldMk cId="2262015586" sldId="429"/>
        </pc:sldMkLst>
      </pc:sldChg>
      <pc:sldChg chg="del">
        <pc:chgData name="Erik Slump" userId="263fe8e7-0a40-4189-82d7-5426af9f7008" providerId="ADAL" clId="{D1916968-1CC7-4F36-BC0A-170EB0A389F2}" dt="2022-10-26T19:51:53.045" v="27" actId="47"/>
        <pc:sldMkLst>
          <pc:docMk/>
          <pc:sldMk cId="229352723" sldId="430"/>
        </pc:sldMkLst>
      </pc:sldChg>
      <pc:sldChg chg="del">
        <pc:chgData name="Erik Slump" userId="263fe8e7-0a40-4189-82d7-5426af9f7008" providerId="ADAL" clId="{D1916968-1CC7-4F36-BC0A-170EB0A389F2}" dt="2022-10-26T19:51:53.045" v="27" actId="47"/>
        <pc:sldMkLst>
          <pc:docMk/>
          <pc:sldMk cId="625893105" sldId="431"/>
        </pc:sldMkLst>
      </pc:sldChg>
      <pc:sldChg chg="del">
        <pc:chgData name="Erik Slump" userId="263fe8e7-0a40-4189-82d7-5426af9f7008" providerId="ADAL" clId="{D1916968-1CC7-4F36-BC0A-170EB0A389F2}" dt="2022-10-26T19:51:53.045" v="27" actId="47"/>
        <pc:sldMkLst>
          <pc:docMk/>
          <pc:sldMk cId="856230409" sldId="432"/>
        </pc:sldMkLst>
      </pc:sldChg>
      <pc:sldChg chg="del">
        <pc:chgData name="Erik Slump" userId="263fe8e7-0a40-4189-82d7-5426af9f7008" providerId="ADAL" clId="{D1916968-1CC7-4F36-BC0A-170EB0A389F2}" dt="2022-10-26T19:51:53.045" v="27" actId="47"/>
        <pc:sldMkLst>
          <pc:docMk/>
          <pc:sldMk cId="2329540164" sldId="433"/>
        </pc:sldMkLst>
      </pc:sldChg>
      <pc:sldChg chg="del">
        <pc:chgData name="Erik Slump" userId="263fe8e7-0a40-4189-82d7-5426af9f7008" providerId="ADAL" clId="{D1916968-1CC7-4F36-BC0A-170EB0A389F2}" dt="2022-10-26T19:51:53.045" v="27" actId="47"/>
        <pc:sldMkLst>
          <pc:docMk/>
          <pc:sldMk cId="2893749311" sldId="434"/>
        </pc:sldMkLst>
      </pc:sldChg>
      <pc:sldChg chg="del">
        <pc:chgData name="Erik Slump" userId="263fe8e7-0a40-4189-82d7-5426af9f7008" providerId="ADAL" clId="{D1916968-1CC7-4F36-BC0A-170EB0A389F2}" dt="2022-10-26T19:51:53.045" v="27" actId="47"/>
        <pc:sldMkLst>
          <pc:docMk/>
          <pc:sldMk cId="612952629" sldId="435"/>
        </pc:sldMkLst>
      </pc:sldChg>
      <pc:sldChg chg="del">
        <pc:chgData name="Erik Slump" userId="263fe8e7-0a40-4189-82d7-5426af9f7008" providerId="ADAL" clId="{D1916968-1CC7-4F36-BC0A-170EB0A389F2}" dt="2022-10-26T19:51:53.045" v="27" actId="47"/>
        <pc:sldMkLst>
          <pc:docMk/>
          <pc:sldMk cId="3133921438" sldId="436"/>
        </pc:sldMkLst>
      </pc:sldChg>
      <pc:sldChg chg="del">
        <pc:chgData name="Erik Slump" userId="263fe8e7-0a40-4189-82d7-5426af9f7008" providerId="ADAL" clId="{D1916968-1CC7-4F36-BC0A-170EB0A389F2}" dt="2022-10-26T19:51:53.045" v="27" actId="47"/>
        <pc:sldMkLst>
          <pc:docMk/>
          <pc:sldMk cId="729411032" sldId="437"/>
        </pc:sldMkLst>
      </pc:sldChg>
      <pc:sldChg chg="del">
        <pc:chgData name="Erik Slump" userId="263fe8e7-0a40-4189-82d7-5426af9f7008" providerId="ADAL" clId="{D1916968-1CC7-4F36-BC0A-170EB0A389F2}" dt="2022-10-26T19:51:53.045" v="27" actId="47"/>
        <pc:sldMkLst>
          <pc:docMk/>
          <pc:sldMk cId="2634462270" sldId="438"/>
        </pc:sldMkLst>
      </pc:sldChg>
      <pc:sldChg chg="del">
        <pc:chgData name="Erik Slump" userId="263fe8e7-0a40-4189-82d7-5426af9f7008" providerId="ADAL" clId="{D1916968-1CC7-4F36-BC0A-170EB0A389F2}" dt="2022-10-26T19:51:53.045" v="27" actId="47"/>
        <pc:sldMkLst>
          <pc:docMk/>
          <pc:sldMk cId="1659492897" sldId="439"/>
        </pc:sldMkLst>
      </pc:sldChg>
      <pc:sldChg chg="del">
        <pc:chgData name="Erik Slump" userId="263fe8e7-0a40-4189-82d7-5426af9f7008" providerId="ADAL" clId="{D1916968-1CC7-4F36-BC0A-170EB0A389F2}" dt="2022-10-26T19:51:53.045" v="27" actId="47"/>
        <pc:sldMkLst>
          <pc:docMk/>
          <pc:sldMk cId="3591758148" sldId="440"/>
        </pc:sldMkLst>
      </pc:sldChg>
      <pc:sldChg chg="del">
        <pc:chgData name="Erik Slump" userId="263fe8e7-0a40-4189-82d7-5426af9f7008" providerId="ADAL" clId="{D1916968-1CC7-4F36-BC0A-170EB0A389F2}" dt="2022-10-26T19:51:53.045" v="27" actId="47"/>
        <pc:sldMkLst>
          <pc:docMk/>
          <pc:sldMk cId="3802863749" sldId="441"/>
        </pc:sldMkLst>
      </pc:sldChg>
      <pc:sldChg chg="del">
        <pc:chgData name="Erik Slump" userId="263fe8e7-0a40-4189-82d7-5426af9f7008" providerId="ADAL" clId="{D1916968-1CC7-4F36-BC0A-170EB0A389F2}" dt="2022-10-26T19:51:53.045" v="27" actId="47"/>
        <pc:sldMkLst>
          <pc:docMk/>
          <pc:sldMk cId="1215119993" sldId="442"/>
        </pc:sldMkLst>
      </pc:sldChg>
      <pc:sldChg chg="del">
        <pc:chgData name="Erik Slump" userId="263fe8e7-0a40-4189-82d7-5426af9f7008" providerId="ADAL" clId="{D1916968-1CC7-4F36-BC0A-170EB0A389F2}" dt="2022-10-26T19:51:53.045" v="27" actId="47"/>
        <pc:sldMkLst>
          <pc:docMk/>
          <pc:sldMk cId="3399049313" sldId="443"/>
        </pc:sldMkLst>
      </pc:sldChg>
      <pc:sldChg chg="del">
        <pc:chgData name="Erik Slump" userId="263fe8e7-0a40-4189-82d7-5426af9f7008" providerId="ADAL" clId="{D1916968-1CC7-4F36-BC0A-170EB0A389F2}" dt="2022-10-26T19:51:53.045" v="27" actId="47"/>
        <pc:sldMkLst>
          <pc:docMk/>
          <pc:sldMk cId="1656875923" sldId="444"/>
        </pc:sldMkLst>
      </pc:sldChg>
      <pc:sldChg chg="modSp mod">
        <pc:chgData name="Erik Slump" userId="263fe8e7-0a40-4189-82d7-5426af9f7008" providerId="ADAL" clId="{D1916968-1CC7-4F36-BC0A-170EB0A389F2}" dt="2022-10-26T19:52:25.958" v="39" actId="20577"/>
        <pc:sldMkLst>
          <pc:docMk/>
          <pc:sldMk cId="3601303094" sldId="445"/>
        </pc:sldMkLst>
        <pc:spChg chg="mod">
          <ac:chgData name="Erik Slump" userId="263fe8e7-0a40-4189-82d7-5426af9f7008" providerId="ADAL" clId="{D1916968-1CC7-4F36-BC0A-170EB0A389F2}" dt="2022-10-26T19:52:25.958" v="39" actId="20577"/>
          <ac:spMkLst>
            <pc:docMk/>
            <pc:sldMk cId="3601303094" sldId="445"/>
            <ac:spMk id="59" creationId="{00000000-0000-0000-0000-000000000000}"/>
          </ac:spMkLst>
        </pc:spChg>
      </pc:sldChg>
      <pc:sldChg chg="modSp mod modAnim">
        <pc:chgData name="Erik Slump" userId="263fe8e7-0a40-4189-82d7-5426af9f7008" providerId="ADAL" clId="{D1916968-1CC7-4F36-BC0A-170EB0A389F2}" dt="2022-10-26T19:57:16.915" v="454" actId="20577"/>
        <pc:sldMkLst>
          <pc:docMk/>
          <pc:sldMk cId="955456397" sldId="446"/>
        </pc:sldMkLst>
        <pc:spChg chg="mod">
          <ac:chgData name="Erik Slump" userId="263fe8e7-0a40-4189-82d7-5426af9f7008" providerId="ADAL" clId="{D1916968-1CC7-4F36-BC0A-170EB0A389F2}" dt="2022-10-26T19:57:16.915" v="454" actId="20577"/>
          <ac:spMkLst>
            <pc:docMk/>
            <pc:sldMk cId="955456397" sldId="446"/>
            <ac:spMk id="35" creationId="{00000000-0000-0000-0000-000000000000}"/>
          </ac:spMkLst>
        </pc:spChg>
        <pc:spChg chg="mod">
          <ac:chgData name="Erik Slump" userId="263fe8e7-0a40-4189-82d7-5426af9f7008" providerId="ADAL" clId="{D1916968-1CC7-4F36-BC0A-170EB0A389F2}" dt="2022-10-26T19:52:43.615" v="50" actId="20577"/>
          <ac:spMkLst>
            <pc:docMk/>
            <pc:sldMk cId="955456397" sldId="446"/>
            <ac:spMk id="59" creationId="{00000000-0000-0000-0000-000000000000}"/>
          </ac:spMkLst>
        </pc:spChg>
      </pc:sldChg>
      <pc:sldChg chg="modSp mod">
        <pc:chgData name="Erik Slump" userId="263fe8e7-0a40-4189-82d7-5426af9f7008" providerId="ADAL" clId="{D1916968-1CC7-4F36-BC0A-170EB0A389F2}" dt="2022-10-26T19:52:52.510" v="52"/>
        <pc:sldMkLst>
          <pc:docMk/>
          <pc:sldMk cId="2449027863" sldId="447"/>
        </pc:sldMkLst>
        <pc:spChg chg="mod">
          <ac:chgData name="Erik Slump" userId="263fe8e7-0a40-4189-82d7-5426af9f7008" providerId="ADAL" clId="{D1916968-1CC7-4F36-BC0A-170EB0A389F2}" dt="2022-10-26T19:52:52.510" v="52"/>
          <ac:spMkLst>
            <pc:docMk/>
            <pc:sldMk cId="2449027863" sldId="447"/>
            <ac:spMk id="59" creationId="{00000000-0000-0000-0000-000000000000}"/>
          </ac:spMkLst>
        </pc:spChg>
      </pc:sldChg>
      <pc:sldChg chg="modSp add mod modAnim">
        <pc:chgData name="Erik Slump" userId="263fe8e7-0a40-4189-82d7-5426af9f7008" providerId="ADAL" clId="{D1916968-1CC7-4F36-BC0A-170EB0A389F2}" dt="2022-10-26T21:02:41.667" v="4483" actId="20577"/>
        <pc:sldMkLst>
          <pc:docMk/>
          <pc:sldMk cId="3946933455" sldId="448"/>
        </pc:sldMkLst>
        <pc:spChg chg="mod">
          <ac:chgData name="Erik Slump" userId="263fe8e7-0a40-4189-82d7-5426af9f7008" providerId="ADAL" clId="{D1916968-1CC7-4F36-BC0A-170EB0A389F2}" dt="2022-10-26T21:02:41.667" v="4483" actId="20577"/>
          <ac:spMkLst>
            <pc:docMk/>
            <pc:sldMk cId="3946933455" sldId="448"/>
            <ac:spMk id="35" creationId="{00000000-0000-0000-0000-000000000000}"/>
          </ac:spMkLst>
        </pc:spChg>
        <pc:spChg chg="mod">
          <ac:chgData name="Erik Slump" userId="263fe8e7-0a40-4189-82d7-5426af9f7008" providerId="ADAL" clId="{D1916968-1CC7-4F36-BC0A-170EB0A389F2}" dt="2022-10-26T19:52:49.174" v="51"/>
          <ac:spMkLst>
            <pc:docMk/>
            <pc:sldMk cId="3946933455" sldId="448"/>
            <ac:spMk id="59" creationId="{00000000-0000-0000-0000-000000000000}"/>
          </ac:spMkLst>
        </pc:spChg>
      </pc:sldChg>
      <pc:sldChg chg="addSp modSp add mod modAnim">
        <pc:chgData name="Erik Slump" userId="263fe8e7-0a40-4189-82d7-5426af9f7008" providerId="ADAL" clId="{D1916968-1CC7-4F36-BC0A-170EB0A389F2}" dt="2022-10-26T19:59:50.809" v="613" actId="14100"/>
        <pc:sldMkLst>
          <pc:docMk/>
          <pc:sldMk cId="3419244093" sldId="449"/>
        </pc:sldMkLst>
        <pc:spChg chg="mod">
          <ac:chgData name="Erik Slump" userId="263fe8e7-0a40-4189-82d7-5426af9f7008" providerId="ADAL" clId="{D1916968-1CC7-4F36-BC0A-170EB0A389F2}" dt="2022-10-26T19:59:40.642" v="609" actId="20577"/>
          <ac:spMkLst>
            <pc:docMk/>
            <pc:sldMk cId="3419244093" sldId="449"/>
            <ac:spMk id="35" creationId="{00000000-0000-0000-0000-000000000000}"/>
          </ac:spMkLst>
        </pc:spChg>
        <pc:picChg chg="add mod">
          <ac:chgData name="Erik Slump" userId="263fe8e7-0a40-4189-82d7-5426af9f7008" providerId="ADAL" clId="{D1916968-1CC7-4F36-BC0A-170EB0A389F2}" dt="2022-10-26T19:59:50.809" v="613" actId="14100"/>
          <ac:picMkLst>
            <pc:docMk/>
            <pc:sldMk cId="3419244093" sldId="449"/>
            <ac:picMk id="7" creationId="{6C9AFC9F-EFE9-2282-7183-74DC7C414E19}"/>
          </ac:picMkLst>
        </pc:picChg>
      </pc:sldChg>
      <pc:sldChg chg="addSp delSp modSp add mod modAnim">
        <pc:chgData name="Erik Slump" userId="263fe8e7-0a40-4189-82d7-5426af9f7008" providerId="ADAL" clId="{D1916968-1CC7-4F36-BC0A-170EB0A389F2}" dt="2022-10-26T20:07:56.993" v="981" actId="20577"/>
        <pc:sldMkLst>
          <pc:docMk/>
          <pc:sldMk cId="10350119" sldId="450"/>
        </pc:sldMkLst>
        <pc:spChg chg="mod">
          <ac:chgData name="Erik Slump" userId="263fe8e7-0a40-4189-82d7-5426af9f7008" providerId="ADAL" clId="{D1916968-1CC7-4F36-BC0A-170EB0A389F2}" dt="2022-10-26T20:07:56.993" v="981" actId="20577"/>
          <ac:spMkLst>
            <pc:docMk/>
            <pc:sldMk cId="10350119" sldId="450"/>
            <ac:spMk id="35" creationId="{00000000-0000-0000-0000-000000000000}"/>
          </ac:spMkLst>
        </pc:spChg>
        <pc:picChg chg="del">
          <ac:chgData name="Erik Slump" userId="263fe8e7-0a40-4189-82d7-5426af9f7008" providerId="ADAL" clId="{D1916968-1CC7-4F36-BC0A-170EB0A389F2}" dt="2022-10-26T20:02:04.673" v="615" actId="478"/>
          <ac:picMkLst>
            <pc:docMk/>
            <pc:sldMk cId="10350119" sldId="450"/>
            <ac:picMk id="7" creationId="{6C9AFC9F-EFE9-2282-7183-74DC7C414E19}"/>
          </ac:picMkLst>
        </pc:picChg>
        <pc:picChg chg="add mod modCrop">
          <ac:chgData name="Erik Slump" userId="263fe8e7-0a40-4189-82d7-5426af9f7008" providerId="ADAL" clId="{D1916968-1CC7-4F36-BC0A-170EB0A389F2}" dt="2022-10-26T20:07:44.270" v="977" actId="1076"/>
          <ac:picMkLst>
            <pc:docMk/>
            <pc:sldMk cId="10350119" sldId="450"/>
            <ac:picMk id="8" creationId="{AC609593-D21F-7A55-B104-7C9F85D8237B}"/>
          </ac:picMkLst>
        </pc:picChg>
      </pc:sldChg>
      <pc:sldChg chg="addSp delSp modSp add mod modAnim">
        <pc:chgData name="Erik Slump" userId="263fe8e7-0a40-4189-82d7-5426af9f7008" providerId="ADAL" clId="{D1916968-1CC7-4F36-BC0A-170EB0A389F2}" dt="2022-10-26T20:20:23.091" v="1710" actId="20577"/>
        <pc:sldMkLst>
          <pc:docMk/>
          <pc:sldMk cId="2169574583" sldId="451"/>
        </pc:sldMkLst>
        <pc:spChg chg="mod">
          <ac:chgData name="Erik Slump" userId="263fe8e7-0a40-4189-82d7-5426af9f7008" providerId="ADAL" clId="{D1916968-1CC7-4F36-BC0A-170EB0A389F2}" dt="2022-10-26T20:20:23.091" v="1710" actId="20577"/>
          <ac:spMkLst>
            <pc:docMk/>
            <pc:sldMk cId="2169574583" sldId="451"/>
            <ac:spMk id="35" creationId="{00000000-0000-0000-0000-000000000000}"/>
          </ac:spMkLst>
        </pc:spChg>
        <pc:picChg chg="add del mod">
          <ac:chgData name="Erik Slump" userId="263fe8e7-0a40-4189-82d7-5426af9f7008" providerId="ADAL" clId="{D1916968-1CC7-4F36-BC0A-170EB0A389F2}" dt="2022-10-26T20:19:41.711" v="1705" actId="478"/>
          <ac:picMkLst>
            <pc:docMk/>
            <pc:sldMk cId="2169574583" sldId="451"/>
            <ac:picMk id="7" creationId="{2F4A2FFD-57C8-E334-10AF-7A08F01D8CAE}"/>
          </ac:picMkLst>
        </pc:picChg>
        <pc:picChg chg="del">
          <ac:chgData name="Erik Slump" userId="263fe8e7-0a40-4189-82d7-5426af9f7008" providerId="ADAL" clId="{D1916968-1CC7-4F36-BC0A-170EB0A389F2}" dt="2022-10-26T20:08:05.503" v="983" actId="478"/>
          <ac:picMkLst>
            <pc:docMk/>
            <pc:sldMk cId="2169574583" sldId="451"/>
            <ac:picMk id="8" creationId="{AC609593-D21F-7A55-B104-7C9F85D8237B}"/>
          </ac:picMkLst>
        </pc:picChg>
        <pc:picChg chg="add mod">
          <ac:chgData name="Erik Slump" userId="263fe8e7-0a40-4189-82d7-5426af9f7008" providerId="ADAL" clId="{D1916968-1CC7-4F36-BC0A-170EB0A389F2}" dt="2022-10-26T20:20:17.996" v="1708" actId="14100"/>
          <ac:picMkLst>
            <pc:docMk/>
            <pc:sldMk cId="2169574583" sldId="451"/>
            <ac:picMk id="10" creationId="{95E50578-DDD6-8061-E8C7-471F96EA479E}"/>
          </ac:picMkLst>
        </pc:picChg>
      </pc:sldChg>
      <pc:sldChg chg="addSp delSp modSp add mod modAnim">
        <pc:chgData name="Erik Slump" userId="263fe8e7-0a40-4189-82d7-5426af9f7008" providerId="ADAL" clId="{D1916968-1CC7-4F36-BC0A-170EB0A389F2}" dt="2022-10-26T20:15:39.598" v="1428" actId="20577"/>
        <pc:sldMkLst>
          <pc:docMk/>
          <pc:sldMk cId="4173762010" sldId="452"/>
        </pc:sldMkLst>
        <pc:spChg chg="mod">
          <ac:chgData name="Erik Slump" userId="263fe8e7-0a40-4189-82d7-5426af9f7008" providerId="ADAL" clId="{D1916968-1CC7-4F36-BC0A-170EB0A389F2}" dt="2022-10-26T20:15:39.598" v="1428" actId="20577"/>
          <ac:spMkLst>
            <pc:docMk/>
            <pc:sldMk cId="4173762010" sldId="452"/>
            <ac:spMk id="35" creationId="{00000000-0000-0000-0000-000000000000}"/>
          </ac:spMkLst>
        </pc:spChg>
        <pc:picChg chg="del">
          <ac:chgData name="Erik Slump" userId="263fe8e7-0a40-4189-82d7-5426af9f7008" providerId="ADAL" clId="{D1916968-1CC7-4F36-BC0A-170EB0A389F2}" dt="2022-10-26T20:13:13.263" v="1231" actId="478"/>
          <ac:picMkLst>
            <pc:docMk/>
            <pc:sldMk cId="4173762010" sldId="452"/>
            <ac:picMk id="7" creationId="{2F4A2FFD-57C8-E334-10AF-7A08F01D8CAE}"/>
          </ac:picMkLst>
        </pc:picChg>
        <pc:picChg chg="add mod">
          <ac:chgData name="Erik Slump" userId="263fe8e7-0a40-4189-82d7-5426af9f7008" providerId="ADAL" clId="{D1916968-1CC7-4F36-BC0A-170EB0A389F2}" dt="2022-10-26T20:14:24.568" v="1291" actId="692"/>
          <ac:picMkLst>
            <pc:docMk/>
            <pc:sldMk cId="4173762010" sldId="452"/>
            <ac:picMk id="8" creationId="{75004500-625C-9549-59A5-ED389A633ED1}"/>
          </ac:picMkLst>
        </pc:picChg>
        <pc:picChg chg="add mod">
          <ac:chgData name="Erik Slump" userId="263fe8e7-0a40-4189-82d7-5426af9f7008" providerId="ADAL" clId="{D1916968-1CC7-4F36-BC0A-170EB0A389F2}" dt="2022-10-26T20:14:26.750" v="1292" actId="692"/>
          <ac:picMkLst>
            <pc:docMk/>
            <pc:sldMk cId="4173762010" sldId="452"/>
            <ac:picMk id="10" creationId="{D6982E75-151A-F1B2-C913-9E9D4F54C9B0}"/>
          </ac:picMkLst>
        </pc:picChg>
      </pc:sldChg>
      <pc:sldChg chg="addSp delSp modSp add mod modAnim">
        <pc:chgData name="Erik Slump" userId="263fe8e7-0a40-4189-82d7-5426af9f7008" providerId="ADAL" clId="{D1916968-1CC7-4F36-BC0A-170EB0A389F2}" dt="2022-10-26T20:22:22.083" v="1808" actId="1076"/>
        <pc:sldMkLst>
          <pc:docMk/>
          <pc:sldMk cId="1091551812" sldId="453"/>
        </pc:sldMkLst>
        <pc:spChg chg="mod">
          <ac:chgData name="Erik Slump" userId="263fe8e7-0a40-4189-82d7-5426af9f7008" providerId="ADAL" clId="{D1916968-1CC7-4F36-BC0A-170EB0A389F2}" dt="2022-10-26T20:22:18.128" v="1807" actId="404"/>
          <ac:spMkLst>
            <pc:docMk/>
            <pc:sldMk cId="1091551812" sldId="453"/>
            <ac:spMk id="35" creationId="{00000000-0000-0000-0000-000000000000}"/>
          </ac:spMkLst>
        </pc:spChg>
        <pc:picChg chg="add mod">
          <ac:chgData name="Erik Slump" userId="263fe8e7-0a40-4189-82d7-5426af9f7008" providerId="ADAL" clId="{D1916968-1CC7-4F36-BC0A-170EB0A389F2}" dt="2022-10-26T20:16:56.439" v="1433" actId="1076"/>
          <ac:picMkLst>
            <pc:docMk/>
            <pc:sldMk cId="1091551812" sldId="453"/>
            <ac:picMk id="7" creationId="{723A3804-94AE-AD6A-0335-DE24368A8673}"/>
          </ac:picMkLst>
        </pc:picChg>
        <pc:picChg chg="del">
          <ac:chgData name="Erik Slump" userId="263fe8e7-0a40-4189-82d7-5426af9f7008" providerId="ADAL" clId="{D1916968-1CC7-4F36-BC0A-170EB0A389F2}" dt="2022-10-26T20:16:49.716" v="1430" actId="478"/>
          <ac:picMkLst>
            <pc:docMk/>
            <pc:sldMk cId="1091551812" sldId="453"/>
            <ac:picMk id="8" creationId="{75004500-625C-9549-59A5-ED389A633ED1}"/>
          </ac:picMkLst>
        </pc:picChg>
        <pc:picChg chg="del">
          <ac:chgData name="Erik Slump" userId="263fe8e7-0a40-4189-82d7-5426af9f7008" providerId="ADAL" clId="{D1916968-1CC7-4F36-BC0A-170EB0A389F2}" dt="2022-10-26T20:16:50.428" v="1431" actId="478"/>
          <ac:picMkLst>
            <pc:docMk/>
            <pc:sldMk cId="1091551812" sldId="453"/>
            <ac:picMk id="10" creationId="{D6982E75-151A-F1B2-C913-9E9D4F54C9B0}"/>
          </ac:picMkLst>
        </pc:picChg>
        <pc:picChg chg="add mod">
          <ac:chgData name="Erik Slump" userId="263fe8e7-0a40-4189-82d7-5426af9f7008" providerId="ADAL" clId="{D1916968-1CC7-4F36-BC0A-170EB0A389F2}" dt="2022-10-26T20:22:22.083" v="1808" actId="1076"/>
          <ac:picMkLst>
            <pc:docMk/>
            <pc:sldMk cId="1091551812" sldId="453"/>
            <ac:picMk id="11" creationId="{409E8347-C8A9-A169-0454-5A5D07BB6BB6}"/>
          </ac:picMkLst>
        </pc:picChg>
      </pc:sldChg>
      <pc:sldChg chg="addSp delSp modSp add mod ord modAnim">
        <pc:chgData name="Erik Slump" userId="263fe8e7-0a40-4189-82d7-5426af9f7008" providerId="ADAL" clId="{D1916968-1CC7-4F36-BC0A-170EB0A389F2}" dt="2022-10-26T20:27:14.941" v="1979" actId="20577"/>
        <pc:sldMkLst>
          <pc:docMk/>
          <pc:sldMk cId="1172976915" sldId="454"/>
        </pc:sldMkLst>
        <pc:spChg chg="mod">
          <ac:chgData name="Erik Slump" userId="263fe8e7-0a40-4189-82d7-5426af9f7008" providerId="ADAL" clId="{D1916968-1CC7-4F36-BC0A-170EB0A389F2}" dt="2022-10-26T20:27:14.941" v="1979" actId="20577"/>
          <ac:spMkLst>
            <pc:docMk/>
            <pc:sldMk cId="1172976915" sldId="454"/>
            <ac:spMk id="35" creationId="{00000000-0000-0000-0000-000000000000}"/>
          </ac:spMkLst>
        </pc:spChg>
        <pc:picChg chg="add mod">
          <ac:chgData name="Erik Slump" userId="263fe8e7-0a40-4189-82d7-5426af9f7008" providerId="ADAL" clId="{D1916968-1CC7-4F36-BC0A-170EB0A389F2}" dt="2022-10-26T20:26:46.894" v="1936" actId="692"/>
          <ac:picMkLst>
            <pc:docMk/>
            <pc:sldMk cId="1172976915" sldId="454"/>
            <ac:picMk id="7" creationId="{1DF48E8A-B5E4-5F56-217D-AF1E9B7B3300}"/>
          </ac:picMkLst>
        </pc:picChg>
        <pc:picChg chg="mod">
          <ac:chgData name="Erik Slump" userId="263fe8e7-0a40-4189-82d7-5426af9f7008" providerId="ADAL" clId="{D1916968-1CC7-4F36-BC0A-170EB0A389F2}" dt="2022-10-26T20:26:38.861" v="1934" actId="1076"/>
          <ac:picMkLst>
            <pc:docMk/>
            <pc:sldMk cId="1172976915" sldId="454"/>
            <ac:picMk id="8" creationId="{75004500-625C-9549-59A5-ED389A633ED1}"/>
          </ac:picMkLst>
        </pc:picChg>
        <pc:picChg chg="del">
          <ac:chgData name="Erik Slump" userId="263fe8e7-0a40-4189-82d7-5426af9f7008" providerId="ADAL" clId="{D1916968-1CC7-4F36-BC0A-170EB0A389F2}" dt="2022-10-26T20:25:23.234" v="1812" actId="478"/>
          <ac:picMkLst>
            <pc:docMk/>
            <pc:sldMk cId="1172976915" sldId="454"/>
            <ac:picMk id="10" creationId="{D6982E75-151A-F1B2-C913-9E9D4F54C9B0}"/>
          </ac:picMkLst>
        </pc:picChg>
      </pc:sldChg>
      <pc:sldChg chg="addSp delSp modSp add mod ord modAnim">
        <pc:chgData name="Erik Slump" userId="263fe8e7-0a40-4189-82d7-5426af9f7008" providerId="ADAL" clId="{D1916968-1CC7-4F36-BC0A-170EB0A389F2}" dt="2022-10-26T20:30:46.531" v="2191" actId="1076"/>
        <pc:sldMkLst>
          <pc:docMk/>
          <pc:sldMk cId="2648586493" sldId="455"/>
        </pc:sldMkLst>
        <pc:spChg chg="mod">
          <ac:chgData name="Erik Slump" userId="263fe8e7-0a40-4189-82d7-5426af9f7008" providerId="ADAL" clId="{D1916968-1CC7-4F36-BC0A-170EB0A389F2}" dt="2022-10-26T20:30:33.209" v="2189" actId="20577"/>
          <ac:spMkLst>
            <pc:docMk/>
            <pc:sldMk cId="2648586493" sldId="455"/>
            <ac:spMk id="35" creationId="{00000000-0000-0000-0000-000000000000}"/>
          </ac:spMkLst>
        </pc:spChg>
        <pc:picChg chg="add mod">
          <ac:chgData name="Erik Slump" userId="263fe8e7-0a40-4189-82d7-5426af9f7008" providerId="ADAL" clId="{D1916968-1CC7-4F36-BC0A-170EB0A389F2}" dt="2022-10-26T20:30:41.380" v="2190" actId="1076"/>
          <ac:picMkLst>
            <pc:docMk/>
            <pc:sldMk cId="2648586493" sldId="455"/>
            <ac:picMk id="6" creationId="{B9C610AF-F0B7-87FE-CA80-5CD8DF0F876E}"/>
          </ac:picMkLst>
        </pc:picChg>
        <pc:picChg chg="add mod">
          <ac:chgData name="Erik Slump" userId="263fe8e7-0a40-4189-82d7-5426af9f7008" providerId="ADAL" clId="{D1916968-1CC7-4F36-BC0A-170EB0A389F2}" dt="2022-10-26T20:30:46.531" v="2191" actId="1076"/>
          <ac:picMkLst>
            <pc:docMk/>
            <pc:sldMk cId="2648586493" sldId="455"/>
            <ac:picMk id="9" creationId="{6EDE1C11-D472-7CAC-F33F-7D053E6CF073}"/>
          </ac:picMkLst>
        </pc:picChg>
        <pc:picChg chg="del">
          <ac:chgData name="Erik Slump" userId="263fe8e7-0a40-4189-82d7-5426af9f7008" providerId="ADAL" clId="{D1916968-1CC7-4F36-BC0A-170EB0A389F2}" dt="2022-10-26T20:27:32.719" v="1983" actId="478"/>
          <ac:picMkLst>
            <pc:docMk/>
            <pc:sldMk cId="2648586493" sldId="455"/>
            <ac:picMk id="11" creationId="{409E8347-C8A9-A169-0454-5A5D07BB6BB6}"/>
          </ac:picMkLst>
        </pc:picChg>
      </pc:sldChg>
      <pc:sldChg chg="addSp delSp modSp add mod ord modAnim">
        <pc:chgData name="Erik Slump" userId="263fe8e7-0a40-4189-82d7-5426af9f7008" providerId="ADAL" clId="{D1916968-1CC7-4F36-BC0A-170EB0A389F2}" dt="2022-10-26T20:55:35.764" v="4054" actId="6549"/>
        <pc:sldMkLst>
          <pc:docMk/>
          <pc:sldMk cId="596012273" sldId="456"/>
        </pc:sldMkLst>
        <pc:spChg chg="mod">
          <ac:chgData name="Erik Slump" userId="263fe8e7-0a40-4189-82d7-5426af9f7008" providerId="ADAL" clId="{D1916968-1CC7-4F36-BC0A-170EB0A389F2}" dt="2022-10-26T20:55:35.764" v="4054" actId="6549"/>
          <ac:spMkLst>
            <pc:docMk/>
            <pc:sldMk cId="596012273" sldId="456"/>
            <ac:spMk id="35" creationId="{00000000-0000-0000-0000-000000000000}"/>
          </ac:spMkLst>
        </pc:spChg>
        <pc:picChg chg="del">
          <ac:chgData name="Erik Slump" userId="263fe8e7-0a40-4189-82d7-5426af9f7008" providerId="ADAL" clId="{D1916968-1CC7-4F36-BC0A-170EB0A389F2}" dt="2022-10-26T20:31:55.666" v="2201" actId="478"/>
          <ac:picMkLst>
            <pc:docMk/>
            <pc:sldMk cId="596012273" sldId="456"/>
            <ac:picMk id="6" creationId="{B9C610AF-F0B7-87FE-CA80-5CD8DF0F876E}"/>
          </ac:picMkLst>
        </pc:picChg>
        <pc:picChg chg="del">
          <ac:chgData name="Erik Slump" userId="263fe8e7-0a40-4189-82d7-5426af9f7008" providerId="ADAL" clId="{D1916968-1CC7-4F36-BC0A-170EB0A389F2}" dt="2022-10-26T20:31:40.480" v="2194" actId="478"/>
          <ac:picMkLst>
            <pc:docMk/>
            <pc:sldMk cId="596012273" sldId="456"/>
            <ac:picMk id="7" creationId="{723A3804-94AE-AD6A-0335-DE24368A8673}"/>
          </ac:picMkLst>
        </pc:picChg>
        <pc:picChg chg="del">
          <ac:chgData name="Erik Slump" userId="263fe8e7-0a40-4189-82d7-5426af9f7008" providerId="ADAL" clId="{D1916968-1CC7-4F36-BC0A-170EB0A389F2}" dt="2022-10-26T20:31:10.165" v="2193" actId="478"/>
          <ac:picMkLst>
            <pc:docMk/>
            <pc:sldMk cId="596012273" sldId="456"/>
            <ac:picMk id="9" creationId="{6EDE1C11-D472-7CAC-F33F-7D053E6CF073}"/>
          </ac:picMkLst>
        </pc:picChg>
        <pc:picChg chg="add del mod">
          <ac:chgData name="Erik Slump" userId="263fe8e7-0a40-4189-82d7-5426af9f7008" providerId="ADAL" clId="{D1916968-1CC7-4F36-BC0A-170EB0A389F2}" dt="2022-10-26T20:50:11.411" v="3502" actId="478"/>
          <ac:picMkLst>
            <pc:docMk/>
            <pc:sldMk cId="596012273" sldId="456"/>
            <ac:picMk id="10" creationId="{C78EF46E-D521-900E-86AE-F879CF990FDC}"/>
          </ac:picMkLst>
        </pc:picChg>
      </pc:sldChg>
      <pc:sldChg chg="addSp delSp modSp add mod modAnim">
        <pc:chgData name="Erik Slump" userId="263fe8e7-0a40-4189-82d7-5426af9f7008" providerId="ADAL" clId="{D1916968-1CC7-4F36-BC0A-170EB0A389F2}" dt="2022-10-26T20:45:12.877" v="3129" actId="20577"/>
        <pc:sldMkLst>
          <pc:docMk/>
          <pc:sldMk cId="3160586633" sldId="457"/>
        </pc:sldMkLst>
        <pc:spChg chg="mod">
          <ac:chgData name="Erik Slump" userId="263fe8e7-0a40-4189-82d7-5426af9f7008" providerId="ADAL" clId="{D1916968-1CC7-4F36-BC0A-170EB0A389F2}" dt="2022-10-26T20:45:12.877" v="3129" actId="20577"/>
          <ac:spMkLst>
            <pc:docMk/>
            <pc:sldMk cId="3160586633" sldId="457"/>
            <ac:spMk id="35" creationId="{00000000-0000-0000-0000-000000000000}"/>
          </ac:spMkLst>
        </pc:spChg>
        <pc:picChg chg="add mod">
          <ac:chgData name="Erik Slump" userId="263fe8e7-0a40-4189-82d7-5426af9f7008" providerId="ADAL" clId="{D1916968-1CC7-4F36-BC0A-170EB0A389F2}" dt="2022-10-26T20:42:15.034" v="2894" actId="1076"/>
          <ac:picMkLst>
            <pc:docMk/>
            <pc:sldMk cId="3160586633" sldId="457"/>
            <ac:picMk id="7" creationId="{0822DF96-2EB8-C121-4011-BB63B8BE214B}"/>
          </ac:picMkLst>
        </pc:picChg>
        <pc:picChg chg="add mod">
          <ac:chgData name="Erik Slump" userId="263fe8e7-0a40-4189-82d7-5426af9f7008" providerId="ADAL" clId="{D1916968-1CC7-4F36-BC0A-170EB0A389F2}" dt="2022-10-26T20:42:25.211" v="2895" actId="1076"/>
          <ac:picMkLst>
            <pc:docMk/>
            <pc:sldMk cId="3160586633" sldId="457"/>
            <ac:picMk id="9" creationId="{E104F7F0-8381-86D0-ED81-E503108BB87B}"/>
          </ac:picMkLst>
        </pc:picChg>
        <pc:picChg chg="del">
          <ac:chgData name="Erik Slump" userId="263fe8e7-0a40-4189-82d7-5426af9f7008" providerId="ADAL" clId="{D1916968-1CC7-4F36-BC0A-170EB0A389F2}" dt="2022-10-26T20:38:54.486" v="2756" actId="478"/>
          <ac:picMkLst>
            <pc:docMk/>
            <pc:sldMk cId="3160586633" sldId="457"/>
            <ac:picMk id="10" creationId="{C78EF46E-D521-900E-86AE-F879CF990FDC}"/>
          </ac:picMkLst>
        </pc:picChg>
      </pc:sldChg>
      <pc:sldChg chg="addSp delSp modSp add mod modAnim">
        <pc:chgData name="Erik Slump" userId="263fe8e7-0a40-4189-82d7-5426af9f7008" providerId="ADAL" clId="{D1916968-1CC7-4F36-BC0A-170EB0A389F2}" dt="2022-10-26T20:49:44.273" v="3491" actId="20577"/>
        <pc:sldMkLst>
          <pc:docMk/>
          <pc:sldMk cId="3285397718" sldId="458"/>
        </pc:sldMkLst>
        <pc:spChg chg="mod">
          <ac:chgData name="Erik Slump" userId="263fe8e7-0a40-4189-82d7-5426af9f7008" providerId="ADAL" clId="{D1916968-1CC7-4F36-BC0A-170EB0A389F2}" dt="2022-10-26T20:49:44.273" v="3491" actId="20577"/>
          <ac:spMkLst>
            <pc:docMk/>
            <pc:sldMk cId="3285397718" sldId="458"/>
            <ac:spMk id="35" creationId="{00000000-0000-0000-0000-000000000000}"/>
          </ac:spMkLst>
        </pc:spChg>
        <pc:picChg chg="del">
          <ac:chgData name="Erik Slump" userId="263fe8e7-0a40-4189-82d7-5426af9f7008" providerId="ADAL" clId="{D1916968-1CC7-4F36-BC0A-170EB0A389F2}" dt="2022-10-26T20:45:31.374" v="3131" actId="478"/>
          <ac:picMkLst>
            <pc:docMk/>
            <pc:sldMk cId="3285397718" sldId="458"/>
            <ac:picMk id="7" creationId="{0822DF96-2EB8-C121-4011-BB63B8BE214B}"/>
          </ac:picMkLst>
        </pc:picChg>
        <pc:picChg chg="add mod">
          <ac:chgData name="Erik Slump" userId="263fe8e7-0a40-4189-82d7-5426af9f7008" providerId="ADAL" clId="{D1916968-1CC7-4F36-BC0A-170EB0A389F2}" dt="2022-10-26T20:46:15.873" v="3138" actId="1076"/>
          <ac:picMkLst>
            <pc:docMk/>
            <pc:sldMk cId="3285397718" sldId="458"/>
            <ac:picMk id="8" creationId="{C14A5BA4-45DC-4901-69F4-8EE7EB3F59E9}"/>
          </ac:picMkLst>
        </pc:picChg>
        <pc:picChg chg="del">
          <ac:chgData name="Erik Slump" userId="263fe8e7-0a40-4189-82d7-5426af9f7008" providerId="ADAL" clId="{D1916968-1CC7-4F36-BC0A-170EB0A389F2}" dt="2022-10-26T20:45:35.326" v="3132" actId="478"/>
          <ac:picMkLst>
            <pc:docMk/>
            <pc:sldMk cId="3285397718" sldId="458"/>
            <ac:picMk id="9" creationId="{E104F7F0-8381-86D0-ED81-E503108BB87B}"/>
          </ac:picMkLst>
        </pc:picChg>
        <pc:picChg chg="add mod">
          <ac:chgData name="Erik Slump" userId="263fe8e7-0a40-4189-82d7-5426af9f7008" providerId="ADAL" clId="{D1916968-1CC7-4F36-BC0A-170EB0A389F2}" dt="2022-10-26T20:48:38.237" v="3410" actId="1076"/>
          <ac:picMkLst>
            <pc:docMk/>
            <pc:sldMk cId="3285397718" sldId="458"/>
            <ac:picMk id="11" creationId="{54D5FA23-4352-1CCC-4F2D-DB0FDFB96BEC}"/>
          </ac:picMkLst>
        </pc:picChg>
        <pc:picChg chg="add mod">
          <ac:chgData name="Erik Slump" userId="263fe8e7-0a40-4189-82d7-5426af9f7008" providerId="ADAL" clId="{D1916968-1CC7-4F36-BC0A-170EB0A389F2}" dt="2022-10-26T20:49:41.460" v="3490" actId="1076"/>
          <ac:picMkLst>
            <pc:docMk/>
            <pc:sldMk cId="3285397718" sldId="458"/>
            <ac:picMk id="13" creationId="{0AB8AF44-606A-98F1-82DB-9C1005CDDD4A}"/>
          </ac:picMkLst>
        </pc:picChg>
      </pc:sldChg>
      <pc:sldChg chg="add">
        <pc:chgData name="Erik Slump" userId="263fe8e7-0a40-4189-82d7-5426af9f7008" providerId="ADAL" clId="{D1916968-1CC7-4F36-BC0A-170EB0A389F2}" dt="2022-10-26T20:49:58.688" v="3492" actId="2890"/>
        <pc:sldMkLst>
          <pc:docMk/>
          <pc:sldMk cId="499680342" sldId="459"/>
        </pc:sldMkLst>
      </pc:sldChg>
      <pc:sldChg chg="addSp delSp modSp add mod modAnim">
        <pc:chgData name="Erik Slump" userId="263fe8e7-0a40-4189-82d7-5426af9f7008" providerId="ADAL" clId="{D1916968-1CC7-4F36-BC0A-170EB0A389F2}" dt="2022-10-26T21:01:41.778" v="4433" actId="1076"/>
        <pc:sldMkLst>
          <pc:docMk/>
          <pc:sldMk cId="1850860803" sldId="460"/>
        </pc:sldMkLst>
        <pc:spChg chg="mod">
          <ac:chgData name="Erik Slump" userId="263fe8e7-0a40-4189-82d7-5426af9f7008" providerId="ADAL" clId="{D1916968-1CC7-4F36-BC0A-170EB0A389F2}" dt="2022-10-26T21:01:36.780" v="4432" actId="404"/>
          <ac:spMkLst>
            <pc:docMk/>
            <pc:sldMk cId="1850860803" sldId="460"/>
            <ac:spMk id="35" creationId="{00000000-0000-0000-0000-000000000000}"/>
          </ac:spMkLst>
        </pc:spChg>
        <pc:picChg chg="add del mod">
          <ac:chgData name="Erik Slump" userId="263fe8e7-0a40-4189-82d7-5426af9f7008" providerId="ADAL" clId="{D1916968-1CC7-4F36-BC0A-170EB0A389F2}" dt="2022-10-26T20:55:58.623" v="4058" actId="478"/>
          <ac:picMkLst>
            <pc:docMk/>
            <pc:sldMk cId="1850860803" sldId="460"/>
            <ac:picMk id="7" creationId="{9FF1968A-2EFC-3F59-A0A1-2E248FDA39F7}"/>
          </ac:picMkLst>
        </pc:picChg>
        <pc:picChg chg="add mod">
          <ac:chgData name="Erik Slump" userId="263fe8e7-0a40-4189-82d7-5426af9f7008" providerId="ADAL" clId="{D1916968-1CC7-4F36-BC0A-170EB0A389F2}" dt="2022-10-26T21:01:41.778" v="4433" actId="1076"/>
          <ac:picMkLst>
            <pc:docMk/>
            <pc:sldMk cId="1850860803" sldId="460"/>
            <ac:picMk id="9" creationId="{F1355E4C-EB31-8FF8-9EE5-8A1F4C10F751}"/>
          </ac:picMkLst>
        </pc:picChg>
        <pc:picChg chg="add mod">
          <ac:chgData name="Erik Slump" userId="263fe8e7-0a40-4189-82d7-5426af9f7008" providerId="ADAL" clId="{D1916968-1CC7-4F36-BC0A-170EB0A389F2}" dt="2022-10-26T21:01:27.757" v="4427" actId="1076"/>
          <ac:picMkLst>
            <pc:docMk/>
            <pc:sldMk cId="1850860803" sldId="460"/>
            <ac:picMk id="11" creationId="{457F4AA3-9AC2-0FC1-6520-DBB11F52C204}"/>
          </ac:picMkLst>
        </pc:picChg>
      </pc:sldChg>
      <pc:sldChg chg="addSp delSp modSp add mod delAnim modAnim">
        <pc:chgData name="Erik Slump" userId="263fe8e7-0a40-4189-82d7-5426af9f7008" providerId="ADAL" clId="{D1916968-1CC7-4F36-BC0A-170EB0A389F2}" dt="2022-10-28T14:04:56.428" v="4892" actId="20577"/>
        <pc:sldMkLst>
          <pc:docMk/>
          <pc:sldMk cId="712653113" sldId="461"/>
        </pc:sldMkLst>
        <pc:spChg chg="mod">
          <ac:chgData name="Erik Slump" userId="263fe8e7-0a40-4189-82d7-5426af9f7008" providerId="ADAL" clId="{D1916968-1CC7-4F36-BC0A-170EB0A389F2}" dt="2022-10-28T14:04:56.428" v="4892" actId="20577"/>
          <ac:spMkLst>
            <pc:docMk/>
            <pc:sldMk cId="712653113" sldId="461"/>
            <ac:spMk id="35" creationId="{00000000-0000-0000-0000-000000000000}"/>
          </ac:spMkLst>
        </pc:spChg>
        <pc:spChg chg="mod">
          <ac:chgData name="Erik Slump" userId="263fe8e7-0a40-4189-82d7-5426af9f7008" providerId="ADAL" clId="{D1916968-1CC7-4F36-BC0A-170EB0A389F2}" dt="2022-10-28T13:53:38.262" v="4507" actId="20577"/>
          <ac:spMkLst>
            <pc:docMk/>
            <pc:sldMk cId="712653113" sldId="461"/>
            <ac:spMk id="59" creationId="{00000000-0000-0000-0000-000000000000}"/>
          </ac:spMkLst>
        </pc:spChg>
        <pc:picChg chg="add del mod">
          <ac:chgData name="Erik Slump" userId="263fe8e7-0a40-4189-82d7-5426af9f7008" providerId="ADAL" clId="{D1916968-1CC7-4F36-BC0A-170EB0A389F2}" dt="2022-10-28T13:56:24.024" v="4528" actId="22"/>
          <ac:picMkLst>
            <pc:docMk/>
            <pc:sldMk cId="712653113" sldId="461"/>
            <ac:picMk id="7" creationId="{6BF792BE-6784-FB7D-D975-04137A77EC10}"/>
          </ac:picMkLst>
        </pc:picChg>
        <pc:picChg chg="del">
          <ac:chgData name="Erik Slump" userId="263fe8e7-0a40-4189-82d7-5426af9f7008" providerId="ADAL" clId="{D1916968-1CC7-4F36-BC0A-170EB0A389F2}" dt="2022-10-28T13:53:47.673" v="4520" actId="478"/>
          <ac:picMkLst>
            <pc:docMk/>
            <pc:sldMk cId="712653113" sldId="461"/>
            <ac:picMk id="8" creationId="{4E27571C-67D5-9807-C32F-C38D75D64494}"/>
          </ac:picMkLst>
        </pc:picChg>
        <pc:picChg chg="add mod">
          <ac:chgData name="Erik Slump" userId="263fe8e7-0a40-4189-82d7-5426af9f7008" providerId="ADAL" clId="{D1916968-1CC7-4F36-BC0A-170EB0A389F2}" dt="2022-10-28T13:56:41.362" v="4530" actId="1076"/>
          <ac:picMkLst>
            <pc:docMk/>
            <pc:sldMk cId="712653113" sldId="461"/>
            <ac:picMk id="10" creationId="{4A49AA88-F816-B0E8-7DC6-87997620B86B}"/>
          </ac:picMkLst>
        </pc:picChg>
        <pc:picChg chg="add mod">
          <ac:chgData name="Erik Slump" userId="263fe8e7-0a40-4189-82d7-5426af9f7008" providerId="ADAL" clId="{D1916968-1CC7-4F36-BC0A-170EB0A389F2}" dt="2022-10-28T13:58:13.688" v="4628" actId="1076"/>
          <ac:picMkLst>
            <pc:docMk/>
            <pc:sldMk cId="712653113" sldId="461"/>
            <ac:picMk id="12" creationId="{C7534C2E-6D61-A1FA-D92B-90323AEE52A7}"/>
          </ac:picMkLst>
        </pc:picChg>
      </pc:sldChg>
      <pc:sldChg chg="addSp delSp modSp add mod modAnim">
        <pc:chgData name="Erik Slump" userId="263fe8e7-0a40-4189-82d7-5426af9f7008" providerId="ADAL" clId="{D1916968-1CC7-4F36-BC0A-170EB0A389F2}" dt="2022-10-28T14:10:29.127" v="5319" actId="20577"/>
        <pc:sldMkLst>
          <pc:docMk/>
          <pc:sldMk cId="1021279666" sldId="462"/>
        </pc:sldMkLst>
        <pc:spChg chg="mod">
          <ac:chgData name="Erik Slump" userId="263fe8e7-0a40-4189-82d7-5426af9f7008" providerId="ADAL" clId="{D1916968-1CC7-4F36-BC0A-170EB0A389F2}" dt="2022-10-28T14:10:29.127" v="5319" actId="20577"/>
          <ac:spMkLst>
            <pc:docMk/>
            <pc:sldMk cId="1021279666" sldId="462"/>
            <ac:spMk id="35" creationId="{00000000-0000-0000-0000-000000000000}"/>
          </ac:spMkLst>
        </pc:spChg>
        <pc:picChg chg="add mod">
          <ac:chgData name="Erik Slump" userId="263fe8e7-0a40-4189-82d7-5426af9f7008" providerId="ADAL" clId="{D1916968-1CC7-4F36-BC0A-170EB0A389F2}" dt="2022-10-28T14:06:28.267" v="4909" actId="1076"/>
          <ac:picMkLst>
            <pc:docMk/>
            <pc:sldMk cId="1021279666" sldId="462"/>
            <ac:picMk id="7" creationId="{3B0A1DE9-8C3F-EA05-F914-E39697644E42}"/>
          </ac:picMkLst>
        </pc:picChg>
        <pc:picChg chg="del">
          <ac:chgData name="Erik Slump" userId="263fe8e7-0a40-4189-82d7-5426af9f7008" providerId="ADAL" clId="{D1916968-1CC7-4F36-BC0A-170EB0A389F2}" dt="2022-10-28T14:06:06.932" v="4894" actId="478"/>
          <ac:picMkLst>
            <pc:docMk/>
            <pc:sldMk cId="1021279666" sldId="462"/>
            <ac:picMk id="10" creationId="{4A49AA88-F816-B0E8-7DC6-87997620B86B}"/>
          </ac:picMkLst>
        </pc:picChg>
        <pc:picChg chg="del">
          <ac:chgData name="Erik Slump" userId="263fe8e7-0a40-4189-82d7-5426af9f7008" providerId="ADAL" clId="{D1916968-1CC7-4F36-BC0A-170EB0A389F2}" dt="2022-10-28T14:06:10.988" v="4896" actId="478"/>
          <ac:picMkLst>
            <pc:docMk/>
            <pc:sldMk cId="1021279666" sldId="462"/>
            <ac:picMk id="12" creationId="{C7534C2E-6D61-A1FA-D92B-90323AEE52A7}"/>
          </ac:picMkLst>
        </pc:picChg>
      </pc:sldChg>
      <pc:sldChg chg="addSp delSp modSp add mod modAnim">
        <pc:chgData name="Erik Slump" userId="263fe8e7-0a40-4189-82d7-5426af9f7008" providerId="ADAL" clId="{D1916968-1CC7-4F36-BC0A-170EB0A389F2}" dt="2022-10-28T14:13:06.462" v="5399" actId="20577"/>
        <pc:sldMkLst>
          <pc:docMk/>
          <pc:sldMk cId="2903382213" sldId="463"/>
        </pc:sldMkLst>
        <pc:spChg chg="mod">
          <ac:chgData name="Erik Slump" userId="263fe8e7-0a40-4189-82d7-5426af9f7008" providerId="ADAL" clId="{D1916968-1CC7-4F36-BC0A-170EB0A389F2}" dt="2022-10-28T14:13:06.462" v="5399" actId="20577"/>
          <ac:spMkLst>
            <pc:docMk/>
            <pc:sldMk cId="2903382213" sldId="463"/>
            <ac:spMk id="35" creationId="{00000000-0000-0000-0000-000000000000}"/>
          </ac:spMkLst>
        </pc:spChg>
        <pc:picChg chg="del">
          <ac:chgData name="Erik Slump" userId="263fe8e7-0a40-4189-82d7-5426af9f7008" providerId="ADAL" clId="{D1916968-1CC7-4F36-BC0A-170EB0A389F2}" dt="2022-10-28T14:11:14.859" v="5321" actId="478"/>
          <ac:picMkLst>
            <pc:docMk/>
            <pc:sldMk cId="2903382213" sldId="463"/>
            <ac:picMk id="7" creationId="{3B0A1DE9-8C3F-EA05-F914-E39697644E42}"/>
          </ac:picMkLst>
        </pc:picChg>
        <pc:picChg chg="add mod">
          <ac:chgData name="Erik Slump" userId="263fe8e7-0a40-4189-82d7-5426af9f7008" providerId="ADAL" clId="{D1916968-1CC7-4F36-BC0A-170EB0A389F2}" dt="2022-10-28T14:11:19.460" v="5323" actId="1076"/>
          <ac:picMkLst>
            <pc:docMk/>
            <pc:sldMk cId="2903382213" sldId="463"/>
            <ac:picMk id="8" creationId="{13CE8346-B161-7655-3404-55CFAECC0706}"/>
          </ac:picMkLst>
        </pc:picChg>
      </pc:sldChg>
      <pc:sldChg chg="addSp delSp modSp add mod modAnim">
        <pc:chgData name="Erik Slump" userId="263fe8e7-0a40-4189-82d7-5426af9f7008" providerId="ADAL" clId="{D1916968-1CC7-4F36-BC0A-170EB0A389F2}" dt="2022-10-28T14:21:41.524" v="5848" actId="20577"/>
        <pc:sldMkLst>
          <pc:docMk/>
          <pc:sldMk cId="4198610958" sldId="464"/>
        </pc:sldMkLst>
        <pc:spChg chg="mod">
          <ac:chgData name="Erik Slump" userId="263fe8e7-0a40-4189-82d7-5426af9f7008" providerId="ADAL" clId="{D1916968-1CC7-4F36-BC0A-170EB0A389F2}" dt="2022-10-28T14:21:41.524" v="5848" actId="20577"/>
          <ac:spMkLst>
            <pc:docMk/>
            <pc:sldMk cId="4198610958" sldId="464"/>
            <ac:spMk id="35" creationId="{00000000-0000-0000-0000-000000000000}"/>
          </ac:spMkLst>
        </pc:spChg>
        <pc:picChg chg="add mod">
          <ac:chgData name="Erik Slump" userId="263fe8e7-0a40-4189-82d7-5426af9f7008" providerId="ADAL" clId="{D1916968-1CC7-4F36-BC0A-170EB0A389F2}" dt="2022-10-28T14:14:06.434" v="5403" actId="1076"/>
          <ac:picMkLst>
            <pc:docMk/>
            <pc:sldMk cId="4198610958" sldId="464"/>
            <ac:picMk id="7" creationId="{16B79181-37EE-5B7F-380C-3477197AF1DC}"/>
          </ac:picMkLst>
        </pc:picChg>
        <pc:picChg chg="del">
          <ac:chgData name="Erik Slump" userId="263fe8e7-0a40-4189-82d7-5426af9f7008" providerId="ADAL" clId="{D1916968-1CC7-4F36-BC0A-170EB0A389F2}" dt="2022-10-28T14:13:24.136" v="5401" actId="478"/>
          <ac:picMkLst>
            <pc:docMk/>
            <pc:sldMk cId="4198610958" sldId="464"/>
            <ac:picMk id="8" creationId="{13CE8346-B161-7655-3404-55CFAECC0706}"/>
          </ac:picMkLst>
        </pc:picChg>
      </pc:sldChg>
      <pc:sldChg chg="addSp delSp modSp add mod modAnim">
        <pc:chgData name="Erik Slump" userId="263fe8e7-0a40-4189-82d7-5426af9f7008" providerId="ADAL" clId="{D1916968-1CC7-4F36-BC0A-170EB0A389F2}" dt="2022-10-28T14:28:21.678" v="6442" actId="20577"/>
        <pc:sldMkLst>
          <pc:docMk/>
          <pc:sldMk cId="3570877368" sldId="465"/>
        </pc:sldMkLst>
        <pc:spChg chg="mod">
          <ac:chgData name="Erik Slump" userId="263fe8e7-0a40-4189-82d7-5426af9f7008" providerId="ADAL" clId="{D1916968-1CC7-4F36-BC0A-170EB0A389F2}" dt="2022-10-28T14:28:21.678" v="6442" actId="20577"/>
          <ac:spMkLst>
            <pc:docMk/>
            <pc:sldMk cId="3570877368" sldId="465"/>
            <ac:spMk id="35" creationId="{00000000-0000-0000-0000-000000000000}"/>
          </ac:spMkLst>
        </pc:spChg>
        <pc:picChg chg="del">
          <ac:chgData name="Erik Slump" userId="263fe8e7-0a40-4189-82d7-5426af9f7008" providerId="ADAL" clId="{D1916968-1CC7-4F36-BC0A-170EB0A389F2}" dt="2022-10-28T14:21:54.125" v="5850" actId="478"/>
          <ac:picMkLst>
            <pc:docMk/>
            <pc:sldMk cId="3570877368" sldId="465"/>
            <ac:picMk id="7" creationId="{16B79181-37EE-5B7F-380C-3477197AF1DC}"/>
          </ac:picMkLst>
        </pc:picChg>
        <pc:picChg chg="add mod">
          <ac:chgData name="Erik Slump" userId="263fe8e7-0a40-4189-82d7-5426af9f7008" providerId="ADAL" clId="{D1916968-1CC7-4F36-BC0A-170EB0A389F2}" dt="2022-10-28T14:25:22.590" v="6057" actId="1076"/>
          <ac:picMkLst>
            <pc:docMk/>
            <pc:sldMk cId="3570877368" sldId="465"/>
            <ac:picMk id="8" creationId="{88EC4EEA-B5EF-66CA-526D-096DA4E5547C}"/>
          </ac:picMkLst>
        </pc:picChg>
      </pc:sldChg>
      <pc:sldChg chg="addSp delSp modSp add mod modAnim">
        <pc:chgData name="Erik Slump" userId="263fe8e7-0a40-4189-82d7-5426af9f7008" providerId="ADAL" clId="{D1916968-1CC7-4F36-BC0A-170EB0A389F2}" dt="2022-10-28T14:31:41.826" v="6814" actId="20577"/>
        <pc:sldMkLst>
          <pc:docMk/>
          <pc:sldMk cId="1132553664" sldId="466"/>
        </pc:sldMkLst>
        <pc:spChg chg="mod">
          <ac:chgData name="Erik Slump" userId="263fe8e7-0a40-4189-82d7-5426af9f7008" providerId="ADAL" clId="{D1916968-1CC7-4F36-BC0A-170EB0A389F2}" dt="2022-10-28T14:31:41.826" v="6814" actId="20577"/>
          <ac:spMkLst>
            <pc:docMk/>
            <pc:sldMk cId="1132553664" sldId="466"/>
            <ac:spMk id="35" creationId="{00000000-0000-0000-0000-000000000000}"/>
          </ac:spMkLst>
        </pc:spChg>
        <pc:picChg chg="add mod">
          <ac:chgData name="Erik Slump" userId="263fe8e7-0a40-4189-82d7-5426af9f7008" providerId="ADAL" clId="{D1916968-1CC7-4F36-BC0A-170EB0A389F2}" dt="2022-10-28T14:28:47.424" v="6446" actId="1076"/>
          <ac:picMkLst>
            <pc:docMk/>
            <pc:sldMk cId="1132553664" sldId="466"/>
            <ac:picMk id="7" creationId="{7EA03FB3-CEB4-B2D1-0AEE-28B6E0073C9C}"/>
          </ac:picMkLst>
        </pc:picChg>
        <pc:picChg chg="del">
          <ac:chgData name="Erik Slump" userId="263fe8e7-0a40-4189-82d7-5426af9f7008" providerId="ADAL" clId="{D1916968-1CC7-4F36-BC0A-170EB0A389F2}" dt="2022-10-28T14:28:42.447" v="6444" actId="478"/>
          <ac:picMkLst>
            <pc:docMk/>
            <pc:sldMk cId="1132553664" sldId="466"/>
            <ac:picMk id="8" creationId="{88EC4EEA-B5EF-66CA-526D-096DA4E5547C}"/>
          </ac:picMkLst>
        </pc:picChg>
      </pc:sldChg>
      <pc:sldChg chg="addSp delSp modSp add mod modAnim">
        <pc:chgData name="Erik Slump" userId="263fe8e7-0a40-4189-82d7-5426af9f7008" providerId="ADAL" clId="{D1916968-1CC7-4F36-BC0A-170EB0A389F2}" dt="2022-10-28T14:43:58.206" v="7420" actId="20577"/>
        <pc:sldMkLst>
          <pc:docMk/>
          <pc:sldMk cId="3985785371" sldId="467"/>
        </pc:sldMkLst>
        <pc:spChg chg="mod">
          <ac:chgData name="Erik Slump" userId="263fe8e7-0a40-4189-82d7-5426af9f7008" providerId="ADAL" clId="{D1916968-1CC7-4F36-BC0A-170EB0A389F2}" dt="2022-10-28T14:43:58.206" v="7420" actId="20577"/>
          <ac:spMkLst>
            <pc:docMk/>
            <pc:sldMk cId="3985785371" sldId="467"/>
            <ac:spMk id="35" creationId="{00000000-0000-0000-0000-000000000000}"/>
          </ac:spMkLst>
        </pc:spChg>
        <pc:picChg chg="del">
          <ac:chgData name="Erik Slump" userId="263fe8e7-0a40-4189-82d7-5426af9f7008" providerId="ADAL" clId="{D1916968-1CC7-4F36-BC0A-170EB0A389F2}" dt="2022-10-28T14:40:09.942" v="6816" actId="478"/>
          <ac:picMkLst>
            <pc:docMk/>
            <pc:sldMk cId="3985785371" sldId="467"/>
            <ac:picMk id="7" creationId="{7EA03FB3-CEB4-B2D1-0AEE-28B6E0073C9C}"/>
          </ac:picMkLst>
        </pc:picChg>
        <pc:picChg chg="add mod">
          <ac:chgData name="Erik Slump" userId="263fe8e7-0a40-4189-82d7-5426af9f7008" providerId="ADAL" clId="{D1916968-1CC7-4F36-BC0A-170EB0A389F2}" dt="2022-10-28T14:40:17.329" v="6818" actId="1076"/>
          <ac:picMkLst>
            <pc:docMk/>
            <pc:sldMk cId="3985785371" sldId="467"/>
            <ac:picMk id="8" creationId="{089D0143-8EEA-516A-2954-5A668057F26C}"/>
          </ac:picMkLst>
        </pc:picChg>
      </pc:sldChg>
      <pc:sldChg chg="addSp delSp modSp add mod modAnim">
        <pc:chgData name="Erik Slump" userId="263fe8e7-0a40-4189-82d7-5426af9f7008" providerId="ADAL" clId="{D1916968-1CC7-4F36-BC0A-170EB0A389F2}" dt="2022-10-28T14:48:47.188" v="7634" actId="20577"/>
        <pc:sldMkLst>
          <pc:docMk/>
          <pc:sldMk cId="2125486374" sldId="468"/>
        </pc:sldMkLst>
        <pc:spChg chg="mod">
          <ac:chgData name="Erik Slump" userId="263fe8e7-0a40-4189-82d7-5426af9f7008" providerId="ADAL" clId="{D1916968-1CC7-4F36-BC0A-170EB0A389F2}" dt="2022-10-28T14:48:47.188" v="7634" actId="20577"/>
          <ac:spMkLst>
            <pc:docMk/>
            <pc:sldMk cId="2125486374" sldId="468"/>
            <ac:spMk id="35" creationId="{00000000-0000-0000-0000-000000000000}"/>
          </ac:spMkLst>
        </pc:spChg>
        <pc:picChg chg="add mod">
          <ac:chgData name="Erik Slump" userId="263fe8e7-0a40-4189-82d7-5426af9f7008" providerId="ADAL" clId="{D1916968-1CC7-4F36-BC0A-170EB0A389F2}" dt="2022-10-28T14:45:05.250" v="7424" actId="1076"/>
          <ac:picMkLst>
            <pc:docMk/>
            <pc:sldMk cId="2125486374" sldId="468"/>
            <ac:picMk id="7" creationId="{668AE277-98F1-DFC5-9B96-388B01B9083B}"/>
          </ac:picMkLst>
        </pc:picChg>
        <pc:picChg chg="del">
          <ac:chgData name="Erik Slump" userId="263fe8e7-0a40-4189-82d7-5426af9f7008" providerId="ADAL" clId="{D1916968-1CC7-4F36-BC0A-170EB0A389F2}" dt="2022-10-28T14:44:06.774" v="7422" actId="478"/>
          <ac:picMkLst>
            <pc:docMk/>
            <pc:sldMk cId="2125486374" sldId="468"/>
            <ac:picMk id="8" creationId="{089D0143-8EEA-516A-2954-5A668057F26C}"/>
          </ac:picMkLst>
        </pc:picChg>
        <pc:picChg chg="add mod">
          <ac:chgData name="Erik Slump" userId="263fe8e7-0a40-4189-82d7-5426af9f7008" providerId="ADAL" clId="{D1916968-1CC7-4F36-BC0A-170EB0A389F2}" dt="2022-10-28T14:45:41.154" v="7426" actId="1076"/>
          <ac:picMkLst>
            <pc:docMk/>
            <pc:sldMk cId="2125486374" sldId="468"/>
            <ac:picMk id="10" creationId="{F58BFA78-32CC-D45D-BC30-95DEB34CE5A0}"/>
          </ac:picMkLst>
        </pc:picChg>
        <pc:picChg chg="add mod">
          <ac:chgData name="Erik Slump" userId="263fe8e7-0a40-4189-82d7-5426af9f7008" providerId="ADAL" clId="{D1916968-1CC7-4F36-BC0A-170EB0A389F2}" dt="2022-10-28T14:47:30.103" v="7478" actId="14100"/>
          <ac:picMkLst>
            <pc:docMk/>
            <pc:sldMk cId="2125486374" sldId="468"/>
            <ac:picMk id="12" creationId="{FBEF0A3E-7328-C78E-FC90-70584AF047E4}"/>
          </ac:picMkLst>
        </pc:picChg>
        <pc:picChg chg="add mod">
          <ac:chgData name="Erik Slump" userId="263fe8e7-0a40-4189-82d7-5426af9f7008" providerId="ADAL" clId="{D1916968-1CC7-4F36-BC0A-170EB0A389F2}" dt="2022-10-28T14:47:43.137" v="7482" actId="1076"/>
          <ac:picMkLst>
            <pc:docMk/>
            <pc:sldMk cId="2125486374" sldId="468"/>
            <ac:picMk id="14" creationId="{514E4DD0-BD06-FDA8-B15A-919E3536774A}"/>
          </ac:picMkLst>
        </pc:picChg>
        <pc:picChg chg="add mod">
          <ac:chgData name="Erik Slump" userId="263fe8e7-0a40-4189-82d7-5426af9f7008" providerId="ADAL" clId="{D1916968-1CC7-4F36-BC0A-170EB0A389F2}" dt="2022-10-28T14:47:37.809" v="7481" actId="1076"/>
          <ac:picMkLst>
            <pc:docMk/>
            <pc:sldMk cId="2125486374" sldId="468"/>
            <ac:picMk id="16" creationId="{82F760B8-E735-A953-9383-CAD962C899DB}"/>
          </ac:picMkLst>
        </pc:picChg>
      </pc:sldChg>
      <pc:sldChg chg="addSp delSp modSp add mod ord modAnim">
        <pc:chgData name="Erik Slump" userId="263fe8e7-0a40-4189-82d7-5426af9f7008" providerId="ADAL" clId="{D1916968-1CC7-4F36-BC0A-170EB0A389F2}" dt="2022-10-28T14:57:06.856" v="8101" actId="20577"/>
        <pc:sldMkLst>
          <pc:docMk/>
          <pc:sldMk cId="657471204" sldId="469"/>
        </pc:sldMkLst>
        <pc:spChg chg="mod">
          <ac:chgData name="Erik Slump" userId="263fe8e7-0a40-4189-82d7-5426af9f7008" providerId="ADAL" clId="{D1916968-1CC7-4F36-BC0A-170EB0A389F2}" dt="2022-10-28T14:57:06.856" v="8101" actId="20577"/>
          <ac:spMkLst>
            <pc:docMk/>
            <pc:sldMk cId="657471204" sldId="469"/>
            <ac:spMk id="35" creationId="{00000000-0000-0000-0000-000000000000}"/>
          </ac:spMkLst>
        </pc:spChg>
        <pc:picChg chg="add mod">
          <ac:chgData name="Erik Slump" userId="263fe8e7-0a40-4189-82d7-5426af9f7008" providerId="ADAL" clId="{D1916968-1CC7-4F36-BC0A-170EB0A389F2}" dt="2022-10-28T14:51:34.837" v="7813" actId="14100"/>
          <ac:picMkLst>
            <pc:docMk/>
            <pc:sldMk cId="657471204" sldId="469"/>
            <ac:picMk id="7" creationId="{6530E1D1-DBF6-B778-EC6E-1C4B790FADD7}"/>
          </ac:picMkLst>
        </pc:picChg>
        <pc:picChg chg="del">
          <ac:chgData name="Erik Slump" userId="263fe8e7-0a40-4189-82d7-5426af9f7008" providerId="ADAL" clId="{D1916968-1CC7-4F36-BC0A-170EB0A389F2}" dt="2022-10-28T14:48:56.804" v="7638" actId="478"/>
          <ac:picMkLst>
            <pc:docMk/>
            <pc:sldMk cId="657471204" sldId="469"/>
            <ac:picMk id="8" creationId="{089D0143-8EEA-516A-2954-5A668057F26C}"/>
          </ac:picMkLst>
        </pc:picChg>
        <pc:picChg chg="add mod">
          <ac:chgData name="Erik Slump" userId="263fe8e7-0a40-4189-82d7-5426af9f7008" providerId="ADAL" clId="{D1916968-1CC7-4F36-BC0A-170EB0A389F2}" dt="2022-10-28T14:51:37.053" v="7814" actId="14100"/>
          <ac:picMkLst>
            <pc:docMk/>
            <pc:sldMk cId="657471204" sldId="469"/>
            <ac:picMk id="10" creationId="{581F7AC1-BD42-E151-96BD-A0B0089C6B64}"/>
          </ac:picMkLst>
        </pc:picChg>
      </pc:sldChg>
      <pc:sldChg chg="addSp delSp modSp add mod modAnim">
        <pc:chgData name="Erik Slump" userId="263fe8e7-0a40-4189-82d7-5426af9f7008" providerId="ADAL" clId="{D1916968-1CC7-4F36-BC0A-170EB0A389F2}" dt="2022-10-28T15:00:59.234" v="8486" actId="20577"/>
        <pc:sldMkLst>
          <pc:docMk/>
          <pc:sldMk cId="2297995077" sldId="470"/>
        </pc:sldMkLst>
        <pc:spChg chg="mod">
          <ac:chgData name="Erik Slump" userId="263fe8e7-0a40-4189-82d7-5426af9f7008" providerId="ADAL" clId="{D1916968-1CC7-4F36-BC0A-170EB0A389F2}" dt="2022-10-28T15:00:59.234" v="8486" actId="20577"/>
          <ac:spMkLst>
            <pc:docMk/>
            <pc:sldMk cId="2297995077" sldId="470"/>
            <ac:spMk id="35" creationId="{00000000-0000-0000-0000-000000000000}"/>
          </ac:spMkLst>
        </pc:spChg>
        <pc:picChg chg="del">
          <ac:chgData name="Erik Slump" userId="263fe8e7-0a40-4189-82d7-5426af9f7008" providerId="ADAL" clId="{D1916968-1CC7-4F36-BC0A-170EB0A389F2}" dt="2022-10-28T14:57:21.593" v="8104" actId="478"/>
          <ac:picMkLst>
            <pc:docMk/>
            <pc:sldMk cId="2297995077" sldId="470"/>
            <ac:picMk id="7" creationId="{6530E1D1-DBF6-B778-EC6E-1C4B790FADD7}"/>
          </ac:picMkLst>
        </pc:picChg>
        <pc:picChg chg="add mod">
          <ac:chgData name="Erik Slump" userId="263fe8e7-0a40-4189-82d7-5426af9f7008" providerId="ADAL" clId="{D1916968-1CC7-4F36-BC0A-170EB0A389F2}" dt="2022-10-28T14:57:55.206" v="8106" actId="1076"/>
          <ac:picMkLst>
            <pc:docMk/>
            <pc:sldMk cId="2297995077" sldId="470"/>
            <ac:picMk id="8" creationId="{29C9C98D-EF84-2782-8349-882249A3F095}"/>
          </ac:picMkLst>
        </pc:picChg>
        <pc:picChg chg="del">
          <ac:chgData name="Erik Slump" userId="263fe8e7-0a40-4189-82d7-5426af9f7008" providerId="ADAL" clId="{D1916968-1CC7-4F36-BC0A-170EB0A389F2}" dt="2022-10-28T14:57:19.832" v="8103" actId="478"/>
          <ac:picMkLst>
            <pc:docMk/>
            <pc:sldMk cId="2297995077" sldId="470"/>
            <ac:picMk id="10" creationId="{581F7AC1-BD42-E151-96BD-A0B0089C6B64}"/>
          </ac:picMkLst>
        </pc:picChg>
        <pc:picChg chg="add mod">
          <ac:chgData name="Erik Slump" userId="263fe8e7-0a40-4189-82d7-5426af9f7008" providerId="ADAL" clId="{D1916968-1CC7-4F36-BC0A-170EB0A389F2}" dt="2022-10-28T14:59:14.362" v="8331" actId="1076"/>
          <ac:picMkLst>
            <pc:docMk/>
            <pc:sldMk cId="2297995077" sldId="470"/>
            <ac:picMk id="11" creationId="{3B456160-3945-F105-98D6-6C86F76C43A3}"/>
          </ac:picMkLst>
        </pc:picChg>
      </pc:sldChg>
      <pc:sldChg chg="addSp delSp modSp add mod modAnim">
        <pc:chgData name="Erik Slump" userId="263fe8e7-0a40-4189-82d7-5426af9f7008" providerId="ADAL" clId="{D1916968-1CC7-4F36-BC0A-170EB0A389F2}" dt="2022-10-28T15:17:46.255" v="9001" actId="20577"/>
        <pc:sldMkLst>
          <pc:docMk/>
          <pc:sldMk cId="1512068133" sldId="471"/>
        </pc:sldMkLst>
        <pc:spChg chg="mod">
          <ac:chgData name="Erik Slump" userId="263fe8e7-0a40-4189-82d7-5426af9f7008" providerId="ADAL" clId="{D1916968-1CC7-4F36-BC0A-170EB0A389F2}" dt="2022-10-28T15:17:46.255" v="9001" actId="20577"/>
          <ac:spMkLst>
            <pc:docMk/>
            <pc:sldMk cId="1512068133" sldId="471"/>
            <ac:spMk id="35" creationId="{00000000-0000-0000-0000-000000000000}"/>
          </ac:spMkLst>
        </pc:spChg>
        <pc:picChg chg="add mod">
          <ac:chgData name="Erik Slump" userId="263fe8e7-0a40-4189-82d7-5426af9f7008" providerId="ADAL" clId="{D1916968-1CC7-4F36-BC0A-170EB0A389F2}" dt="2022-10-28T15:01:34.705" v="8491" actId="1076"/>
          <ac:picMkLst>
            <pc:docMk/>
            <pc:sldMk cId="1512068133" sldId="471"/>
            <ac:picMk id="7" creationId="{3C35D5DC-0F66-C7F1-C19C-DE3688F020F2}"/>
          </ac:picMkLst>
        </pc:picChg>
        <pc:picChg chg="del">
          <ac:chgData name="Erik Slump" userId="263fe8e7-0a40-4189-82d7-5426af9f7008" providerId="ADAL" clId="{D1916968-1CC7-4F36-BC0A-170EB0A389F2}" dt="2022-10-28T15:01:23.082" v="8489" actId="478"/>
          <ac:picMkLst>
            <pc:docMk/>
            <pc:sldMk cId="1512068133" sldId="471"/>
            <ac:picMk id="8" creationId="{29C9C98D-EF84-2782-8349-882249A3F095}"/>
          </ac:picMkLst>
        </pc:picChg>
        <pc:picChg chg="del">
          <ac:chgData name="Erik Slump" userId="263fe8e7-0a40-4189-82d7-5426af9f7008" providerId="ADAL" clId="{D1916968-1CC7-4F36-BC0A-170EB0A389F2}" dt="2022-10-28T15:01:22.291" v="8488" actId="478"/>
          <ac:picMkLst>
            <pc:docMk/>
            <pc:sldMk cId="1512068133" sldId="471"/>
            <ac:picMk id="11" creationId="{3B456160-3945-F105-98D6-6C86F76C43A3}"/>
          </ac:picMkLst>
        </pc:picChg>
      </pc:sldChg>
      <pc:sldChg chg="addSp delSp modSp add mod modAnim">
        <pc:chgData name="Erik Slump" userId="263fe8e7-0a40-4189-82d7-5426af9f7008" providerId="ADAL" clId="{D1916968-1CC7-4F36-BC0A-170EB0A389F2}" dt="2022-10-28T15:22:26.253" v="9543" actId="20577"/>
        <pc:sldMkLst>
          <pc:docMk/>
          <pc:sldMk cId="1563105038" sldId="472"/>
        </pc:sldMkLst>
        <pc:spChg chg="mod">
          <ac:chgData name="Erik Slump" userId="263fe8e7-0a40-4189-82d7-5426af9f7008" providerId="ADAL" clId="{D1916968-1CC7-4F36-BC0A-170EB0A389F2}" dt="2022-10-28T15:22:26.253" v="9543" actId="20577"/>
          <ac:spMkLst>
            <pc:docMk/>
            <pc:sldMk cId="1563105038" sldId="472"/>
            <ac:spMk id="35" creationId="{00000000-0000-0000-0000-000000000000}"/>
          </ac:spMkLst>
        </pc:spChg>
        <pc:picChg chg="del">
          <ac:chgData name="Erik Slump" userId="263fe8e7-0a40-4189-82d7-5426af9f7008" providerId="ADAL" clId="{D1916968-1CC7-4F36-BC0A-170EB0A389F2}" dt="2022-10-28T15:18:43.581" v="9003" actId="478"/>
          <ac:picMkLst>
            <pc:docMk/>
            <pc:sldMk cId="1563105038" sldId="472"/>
            <ac:picMk id="7" creationId="{3C35D5DC-0F66-C7F1-C19C-DE3688F020F2}"/>
          </ac:picMkLst>
        </pc:picChg>
        <pc:picChg chg="add mod">
          <ac:chgData name="Erik Slump" userId="263fe8e7-0a40-4189-82d7-5426af9f7008" providerId="ADAL" clId="{D1916968-1CC7-4F36-BC0A-170EB0A389F2}" dt="2022-10-28T15:19:13.372" v="9006" actId="1076"/>
          <ac:picMkLst>
            <pc:docMk/>
            <pc:sldMk cId="1563105038" sldId="472"/>
            <ac:picMk id="8" creationId="{D9A7A02C-3E2F-4AE2-098D-C578E31F2D38}"/>
          </ac:picMkLst>
        </pc:picChg>
      </pc:sldChg>
      <pc:sldChg chg="addSp delSp modSp add mod modAnim">
        <pc:chgData name="Erik Slump" userId="263fe8e7-0a40-4189-82d7-5426af9f7008" providerId="ADAL" clId="{D1916968-1CC7-4F36-BC0A-170EB0A389F2}" dt="2022-10-28T15:25:51.025" v="10041" actId="20577"/>
        <pc:sldMkLst>
          <pc:docMk/>
          <pc:sldMk cId="3413275388" sldId="473"/>
        </pc:sldMkLst>
        <pc:spChg chg="mod">
          <ac:chgData name="Erik Slump" userId="263fe8e7-0a40-4189-82d7-5426af9f7008" providerId="ADAL" clId="{D1916968-1CC7-4F36-BC0A-170EB0A389F2}" dt="2022-10-28T15:25:51.025" v="10041" actId="20577"/>
          <ac:spMkLst>
            <pc:docMk/>
            <pc:sldMk cId="3413275388" sldId="473"/>
            <ac:spMk id="35" creationId="{00000000-0000-0000-0000-000000000000}"/>
          </ac:spMkLst>
        </pc:spChg>
        <pc:picChg chg="add mod">
          <ac:chgData name="Erik Slump" userId="263fe8e7-0a40-4189-82d7-5426af9f7008" providerId="ADAL" clId="{D1916968-1CC7-4F36-BC0A-170EB0A389F2}" dt="2022-10-28T15:23:25.476" v="9547" actId="1076"/>
          <ac:picMkLst>
            <pc:docMk/>
            <pc:sldMk cId="3413275388" sldId="473"/>
            <ac:picMk id="7" creationId="{9C383899-0A4A-3319-1844-8DC97F6F2246}"/>
          </ac:picMkLst>
        </pc:picChg>
        <pc:picChg chg="del">
          <ac:chgData name="Erik Slump" userId="263fe8e7-0a40-4189-82d7-5426af9f7008" providerId="ADAL" clId="{D1916968-1CC7-4F36-BC0A-170EB0A389F2}" dt="2022-10-28T15:22:37.893" v="9545" actId="478"/>
          <ac:picMkLst>
            <pc:docMk/>
            <pc:sldMk cId="3413275388" sldId="473"/>
            <ac:picMk id="8" creationId="{D9A7A02C-3E2F-4AE2-098D-C578E31F2D38}"/>
          </ac:picMkLst>
        </pc:picChg>
      </pc:sldChg>
      <pc:sldChg chg="addSp delSp modSp add mod modAnim">
        <pc:chgData name="Erik Slump" userId="263fe8e7-0a40-4189-82d7-5426af9f7008" providerId="ADAL" clId="{D1916968-1CC7-4F36-BC0A-170EB0A389F2}" dt="2022-10-28T15:39:38.406" v="10417" actId="20577"/>
        <pc:sldMkLst>
          <pc:docMk/>
          <pc:sldMk cId="1714696118" sldId="474"/>
        </pc:sldMkLst>
        <pc:spChg chg="mod">
          <ac:chgData name="Erik Slump" userId="263fe8e7-0a40-4189-82d7-5426af9f7008" providerId="ADAL" clId="{D1916968-1CC7-4F36-BC0A-170EB0A389F2}" dt="2022-10-28T15:39:38.406" v="10417" actId="20577"/>
          <ac:spMkLst>
            <pc:docMk/>
            <pc:sldMk cId="1714696118" sldId="474"/>
            <ac:spMk id="35" creationId="{00000000-0000-0000-0000-000000000000}"/>
          </ac:spMkLst>
        </pc:spChg>
        <pc:picChg chg="del">
          <ac:chgData name="Erik Slump" userId="263fe8e7-0a40-4189-82d7-5426af9f7008" providerId="ADAL" clId="{D1916968-1CC7-4F36-BC0A-170EB0A389F2}" dt="2022-10-28T15:35:08.274" v="10043" actId="478"/>
          <ac:picMkLst>
            <pc:docMk/>
            <pc:sldMk cId="1714696118" sldId="474"/>
            <ac:picMk id="7" creationId="{9C383899-0A4A-3319-1844-8DC97F6F2246}"/>
          </ac:picMkLst>
        </pc:picChg>
        <pc:picChg chg="add mod">
          <ac:chgData name="Erik Slump" userId="263fe8e7-0a40-4189-82d7-5426af9f7008" providerId="ADAL" clId="{D1916968-1CC7-4F36-BC0A-170EB0A389F2}" dt="2022-10-28T15:38:24.369" v="10320" actId="14100"/>
          <ac:picMkLst>
            <pc:docMk/>
            <pc:sldMk cId="1714696118" sldId="474"/>
            <ac:picMk id="8" creationId="{168BD2AE-CF40-D12A-6CA0-96BF3D912218}"/>
          </ac:picMkLst>
        </pc:picChg>
      </pc:sldChg>
      <pc:sldChg chg="addSp delSp modSp add mod modAnim">
        <pc:chgData name="Erik Slump" userId="263fe8e7-0a40-4189-82d7-5426af9f7008" providerId="ADAL" clId="{D1916968-1CC7-4F36-BC0A-170EB0A389F2}" dt="2022-10-28T15:42:09.895" v="10461" actId="20577"/>
        <pc:sldMkLst>
          <pc:docMk/>
          <pc:sldMk cId="1299790512" sldId="475"/>
        </pc:sldMkLst>
        <pc:spChg chg="mod">
          <ac:chgData name="Erik Slump" userId="263fe8e7-0a40-4189-82d7-5426af9f7008" providerId="ADAL" clId="{D1916968-1CC7-4F36-BC0A-170EB0A389F2}" dt="2022-10-28T15:42:09.895" v="10461" actId="20577"/>
          <ac:spMkLst>
            <pc:docMk/>
            <pc:sldMk cId="1299790512" sldId="475"/>
            <ac:spMk id="35" creationId="{00000000-0000-0000-0000-000000000000}"/>
          </ac:spMkLst>
        </pc:spChg>
        <pc:picChg chg="add mod">
          <ac:chgData name="Erik Slump" userId="263fe8e7-0a40-4189-82d7-5426af9f7008" providerId="ADAL" clId="{D1916968-1CC7-4F36-BC0A-170EB0A389F2}" dt="2022-10-28T15:40:15.700" v="10422" actId="14100"/>
          <ac:picMkLst>
            <pc:docMk/>
            <pc:sldMk cId="1299790512" sldId="475"/>
            <ac:picMk id="7" creationId="{7A79DBAD-DD11-F8B2-803D-2AF6A0A353BF}"/>
          </ac:picMkLst>
        </pc:picChg>
        <pc:picChg chg="del">
          <ac:chgData name="Erik Slump" userId="263fe8e7-0a40-4189-82d7-5426af9f7008" providerId="ADAL" clId="{D1916968-1CC7-4F36-BC0A-170EB0A389F2}" dt="2022-10-28T15:40:10.562" v="10419" actId="478"/>
          <ac:picMkLst>
            <pc:docMk/>
            <pc:sldMk cId="1299790512" sldId="475"/>
            <ac:picMk id="8" creationId="{168BD2AE-CF40-D12A-6CA0-96BF3D912218}"/>
          </ac:picMkLst>
        </pc:picChg>
        <pc:picChg chg="add mod">
          <ac:chgData name="Erik Slump" userId="263fe8e7-0a40-4189-82d7-5426af9f7008" providerId="ADAL" clId="{D1916968-1CC7-4F36-BC0A-170EB0A389F2}" dt="2022-10-28T15:41:21.177" v="10436" actId="14100"/>
          <ac:picMkLst>
            <pc:docMk/>
            <pc:sldMk cId="1299790512" sldId="475"/>
            <ac:picMk id="10" creationId="{24132A03-8AC1-5DAF-39A4-51039E0C6D4F}"/>
          </ac:picMkLst>
        </pc:picChg>
      </pc:sldChg>
      <pc:sldChg chg="addSp delSp modSp add mod modAnim">
        <pc:chgData name="Erik Slump" userId="263fe8e7-0a40-4189-82d7-5426af9f7008" providerId="ADAL" clId="{D1916968-1CC7-4F36-BC0A-170EB0A389F2}" dt="2022-10-28T15:46:07.327" v="10853" actId="20577"/>
        <pc:sldMkLst>
          <pc:docMk/>
          <pc:sldMk cId="2488467934" sldId="476"/>
        </pc:sldMkLst>
        <pc:spChg chg="mod">
          <ac:chgData name="Erik Slump" userId="263fe8e7-0a40-4189-82d7-5426af9f7008" providerId="ADAL" clId="{D1916968-1CC7-4F36-BC0A-170EB0A389F2}" dt="2022-10-28T15:46:07.327" v="10853" actId="20577"/>
          <ac:spMkLst>
            <pc:docMk/>
            <pc:sldMk cId="2488467934" sldId="476"/>
            <ac:spMk id="35" creationId="{00000000-0000-0000-0000-000000000000}"/>
          </ac:spMkLst>
        </pc:spChg>
        <pc:picChg chg="del">
          <ac:chgData name="Erik Slump" userId="263fe8e7-0a40-4189-82d7-5426af9f7008" providerId="ADAL" clId="{D1916968-1CC7-4F36-BC0A-170EB0A389F2}" dt="2022-10-28T15:42:18.463" v="10463" actId="478"/>
          <ac:picMkLst>
            <pc:docMk/>
            <pc:sldMk cId="2488467934" sldId="476"/>
            <ac:picMk id="7" creationId="{7A79DBAD-DD11-F8B2-803D-2AF6A0A353BF}"/>
          </ac:picMkLst>
        </pc:picChg>
        <pc:picChg chg="add mod">
          <ac:chgData name="Erik Slump" userId="263fe8e7-0a40-4189-82d7-5426af9f7008" providerId="ADAL" clId="{D1916968-1CC7-4F36-BC0A-170EB0A389F2}" dt="2022-10-28T15:43:14.442" v="10467" actId="14100"/>
          <ac:picMkLst>
            <pc:docMk/>
            <pc:sldMk cId="2488467934" sldId="476"/>
            <ac:picMk id="8" creationId="{6773A2F2-10FD-8622-E026-C8F3B4356CD1}"/>
          </ac:picMkLst>
        </pc:picChg>
        <pc:picChg chg="del">
          <ac:chgData name="Erik Slump" userId="263fe8e7-0a40-4189-82d7-5426af9f7008" providerId="ADAL" clId="{D1916968-1CC7-4F36-BC0A-170EB0A389F2}" dt="2022-10-28T15:42:19.351" v="10464" actId="478"/>
          <ac:picMkLst>
            <pc:docMk/>
            <pc:sldMk cId="2488467934" sldId="476"/>
            <ac:picMk id="10" creationId="{24132A03-8AC1-5DAF-39A4-51039E0C6D4F}"/>
          </ac:picMkLst>
        </pc:picChg>
      </pc:sldChg>
      <pc:sldChg chg="addSp delSp modSp add mod modAnim">
        <pc:chgData name="Erik Slump" userId="263fe8e7-0a40-4189-82d7-5426af9f7008" providerId="ADAL" clId="{D1916968-1CC7-4F36-BC0A-170EB0A389F2}" dt="2022-10-28T15:55:03.438" v="11731" actId="20577"/>
        <pc:sldMkLst>
          <pc:docMk/>
          <pc:sldMk cId="4133668147" sldId="477"/>
        </pc:sldMkLst>
        <pc:spChg chg="mod">
          <ac:chgData name="Erik Slump" userId="263fe8e7-0a40-4189-82d7-5426af9f7008" providerId="ADAL" clId="{D1916968-1CC7-4F36-BC0A-170EB0A389F2}" dt="2022-10-28T15:55:03.438" v="11731" actId="20577"/>
          <ac:spMkLst>
            <pc:docMk/>
            <pc:sldMk cId="4133668147" sldId="477"/>
            <ac:spMk id="35" creationId="{00000000-0000-0000-0000-000000000000}"/>
          </ac:spMkLst>
        </pc:spChg>
        <pc:picChg chg="add mod">
          <ac:chgData name="Erik Slump" userId="263fe8e7-0a40-4189-82d7-5426af9f7008" providerId="ADAL" clId="{D1916968-1CC7-4F36-BC0A-170EB0A389F2}" dt="2022-10-28T15:46:48.869" v="10858" actId="1076"/>
          <ac:picMkLst>
            <pc:docMk/>
            <pc:sldMk cId="4133668147" sldId="477"/>
            <ac:picMk id="7" creationId="{AAB93C5A-5F58-C65E-AB2E-AD9CEDF1D7B0}"/>
          </ac:picMkLst>
        </pc:picChg>
        <pc:picChg chg="del">
          <ac:chgData name="Erik Slump" userId="263fe8e7-0a40-4189-82d7-5426af9f7008" providerId="ADAL" clId="{D1916968-1CC7-4F36-BC0A-170EB0A389F2}" dt="2022-10-28T15:46:42.930" v="10855" actId="478"/>
          <ac:picMkLst>
            <pc:docMk/>
            <pc:sldMk cId="4133668147" sldId="477"/>
            <ac:picMk id="8" creationId="{6773A2F2-10FD-8622-E026-C8F3B4356CD1}"/>
          </ac:picMkLst>
        </pc:picChg>
      </pc:sldChg>
      <pc:sldChg chg="addSp delSp modSp add mod modAnim">
        <pc:chgData name="Erik Slump" userId="263fe8e7-0a40-4189-82d7-5426af9f7008" providerId="ADAL" clId="{D1916968-1CC7-4F36-BC0A-170EB0A389F2}" dt="2022-10-28T15:54:25.874" v="11633" actId="20577"/>
        <pc:sldMkLst>
          <pc:docMk/>
          <pc:sldMk cId="1623440270" sldId="478"/>
        </pc:sldMkLst>
        <pc:spChg chg="mod">
          <ac:chgData name="Erik Slump" userId="263fe8e7-0a40-4189-82d7-5426af9f7008" providerId="ADAL" clId="{D1916968-1CC7-4F36-BC0A-170EB0A389F2}" dt="2022-10-28T15:54:25.874" v="11633" actId="20577"/>
          <ac:spMkLst>
            <pc:docMk/>
            <pc:sldMk cId="1623440270" sldId="478"/>
            <ac:spMk id="35" creationId="{00000000-0000-0000-0000-000000000000}"/>
          </ac:spMkLst>
        </pc:spChg>
        <pc:picChg chg="del">
          <ac:chgData name="Erik Slump" userId="263fe8e7-0a40-4189-82d7-5426af9f7008" providerId="ADAL" clId="{D1916968-1CC7-4F36-BC0A-170EB0A389F2}" dt="2022-10-28T15:49:48.998" v="11171" actId="478"/>
          <ac:picMkLst>
            <pc:docMk/>
            <pc:sldMk cId="1623440270" sldId="478"/>
            <ac:picMk id="7" creationId="{AAB93C5A-5F58-C65E-AB2E-AD9CEDF1D7B0}"/>
          </ac:picMkLst>
        </pc:picChg>
        <pc:picChg chg="add del mod">
          <ac:chgData name="Erik Slump" userId="263fe8e7-0a40-4189-82d7-5426af9f7008" providerId="ADAL" clId="{D1916968-1CC7-4F36-BC0A-170EB0A389F2}" dt="2022-10-28T15:50:31.906" v="11179" actId="478"/>
          <ac:picMkLst>
            <pc:docMk/>
            <pc:sldMk cId="1623440270" sldId="478"/>
            <ac:picMk id="8" creationId="{DD98BCB2-4A00-442C-A705-30513B981932}"/>
          </ac:picMkLst>
        </pc:picChg>
        <pc:picChg chg="add mod">
          <ac:chgData name="Erik Slump" userId="263fe8e7-0a40-4189-82d7-5426af9f7008" providerId="ADAL" clId="{D1916968-1CC7-4F36-BC0A-170EB0A389F2}" dt="2022-10-28T15:51:39.331" v="11200" actId="1076"/>
          <ac:picMkLst>
            <pc:docMk/>
            <pc:sldMk cId="1623440270" sldId="478"/>
            <ac:picMk id="10" creationId="{FBBCA414-1957-77C8-EB5A-AC0BA6553786}"/>
          </ac:picMkLst>
        </pc:picChg>
        <pc:picChg chg="add del mod">
          <ac:chgData name="Erik Slump" userId="263fe8e7-0a40-4189-82d7-5426af9f7008" providerId="ADAL" clId="{D1916968-1CC7-4F36-BC0A-170EB0A389F2}" dt="2022-10-28T15:52:50.169" v="11359" actId="478"/>
          <ac:picMkLst>
            <pc:docMk/>
            <pc:sldMk cId="1623440270" sldId="478"/>
            <ac:picMk id="12" creationId="{78BEDAD7-B46E-6EEB-3711-85E04FBD4472}"/>
          </ac:picMkLst>
        </pc:picChg>
        <pc:picChg chg="add mod">
          <ac:chgData name="Erik Slump" userId="263fe8e7-0a40-4189-82d7-5426af9f7008" providerId="ADAL" clId="{D1916968-1CC7-4F36-BC0A-170EB0A389F2}" dt="2022-10-28T15:53:11.369" v="11362" actId="14100"/>
          <ac:picMkLst>
            <pc:docMk/>
            <pc:sldMk cId="1623440270" sldId="478"/>
            <ac:picMk id="14" creationId="{FFD4813A-4F53-2B03-8E65-809420CA0C84}"/>
          </ac:picMkLst>
        </pc:picChg>
      </pc:sldChg>
      <pc:sldChg chg="addSp modSp mod modAnim">
        <pc:chgData name="Erik Slump" userId="263fe8e7-0a40-4189-82d7-5426af9f7008" providerId="ADAL" clId="{D1916968-1CC7-4F36-BC0A-170EB0A389F2}" dt="2022-11-09T17:57:43.175" v="13053" actId="20577"/>
        <pc:sldMkLst>
          <pc:docMk/>
          <pc:sldMk cId="564226772" sldId="483"/>
        </pc:sldMkLst>
        <pc:spChg chg="mod">
          <ac:chgData name="Erik Slump" userId="263fe8e7-0a40-4189-82d7-5426af9f7008" providerId="ADAL" clId="{D1916968-1CC7-4F36-BC0A-170EB0A389F2}" dt="2022-11-09T17:57:43.175" v="13053" actId="20577"/>
          <ac:spMkLst>
            <pc:docMk/>
            <pc:sldMk cId="564226772" sldId="483"/>
            <ac:spMk id="35" creationId="{00000000-0000-0000-0000-000000000000}"/>
          </ac:spMkLst>
        </pc:spChg>
        <pc:picChg chg="add mod">
          <ac:chgData name="Erik Slump" userId="263fe8e7-0a40-4189-82d7-5426af9f7008" providerId="ADAL" clId="{D1916968-1CC7-4F36-BC0A-170EB0A389F2}" dt="2022-11-09T17:51:48.325" v="12565" actId="1076"/>
          <ac:picMkLst>
            <pc:docMk/>
            <pc:sldMk cId="564226772" sldId="483"/>
            <ac:picMk id="7" creationId="{766C4DCE-CB4E-A949-FEA7-F820EE4A565F}"/>
          </ac:picMkLst>
        </pc:picChg>
      </pc:sldChg>
      <pc:sldChg chg="addSp delSp modSp add mod modAnim">
        <pc:chgData name="Erik Slump" userId="263fe8e7-0a40-4189-82d7-5426af9f7008" providerId="ADAL" clId="{D1916968-1CC7-4F36-BC0A-170EB0A389F2}" dt="2022-11-09T17:40:22.539" v="12154" actId="20577"/>
        <pc:sldMkLst>
          <pc:docMk/>
          <pc:sldMk cId="2390094175" sldId="484"/>
        </pc:sldMkLst>
        <pc:spChg chg="mod">
          <ac:chgData name="Erik Slump" userId="263fe8e7-0a40-4189-82d7-5426af9f7008" providerId="ADAL" clId="{D1916968-1CC7-4F36-BC0A-170EB0A389F2}" dt="2022-11-09T17:40:22.539" v="12154" actId="20577"/>
          <ac:spMkLst>
            <pc:docMk/>
            <pc:sldMk cId="2390094175" sldId="484"/>
            <ac:spMk id="35" creationId="{00000000-0000-0000-0000-000000000000}"/>
          </ac:spMkLst>
        </pc:spChg>
        <pc:picChg chg="add mod">
          <ac:chgData name="Erik Slump" userId="263fe8e7-0a40-4189-82d7-5426af9f7008" providerId="ADAL" clId="{D1916968-1CC7-4F36-BC0A-170EB0A389F2}" dt="2022-11-09T17:37:10.497" v="11788" actId="1076"/>
          <ac:picMkLst>
            <pc:docMk/>
            <pc:sldMk cId="2390094175" sldId="484"/>
            <ac:picMk id="7" creationId="{A2B1F04C-6E9E-6F37-301C-8FA1B6999E20}"/>
          </ac:picMkLst>
        </pc:picChg>
        <pc:picChg chg="add mod">
          <ac:chgData name="Erik Slump" userId="263fe8e7-0a40-4189-82d7-5426af9f7008" providerId="ADAL" clId="{D1916968-1CC7-4F36-BC0A-170EB0A389F2}" dt="2022-11-09T17:39:24.675" v="12040" actId="1076"/>
          <ac:picMkLst>
            <pc:docMk/>
            <pc:sldMk cId="2390094175" sldId="484"/>
            <ac:picMk id="9" creationId="{0FA3ED71-9D55-E5EF-4C16-3FB49F9DDD71}"/>
          </ac:picMkLst>
        </pc:picChg>
        <pc:picChg chg="del">
          <ac:chgData name="Erik Slump" userId="263fe8e7-0a40-4189-82d7-5426af9f7008" providerId="ADAL" clId="{D1916968-1CC7-4F36-BC0A-170EB0A389F2}" dt="2022-11-09T17:36:30.914" v="11786" actId="478"/>
          <ac:picMkLst>
            <pc:docMk/>
            <pc:sldMk cId="2390094175" sldId="484"/>
            <ac:picMk id="10" creationId="{FBBCA414-1957-77C8-EB5A-AC0BA6553786}"/>
          </ac:picMkLst>
        </pc:picChg>
        <pc:picChg chg="del">
          <ac:chgData name="Erik Slump" userId="263fe8e7-0a40-4189-82d7-5426af9f7008" providerId="ADAL" clId="{D1916968-1CC7-4F36-BC0A-170EB0A389F2}" dt="2022-11-09T17:36:29.083" v="11785" actId="478"/>
          <ac:picMkLst>
            <pc:docMk/>
            <pc:sldMk cId="2390094175" sldId="484"/>
            <ac:picMk id="14" creationId="{FFD4813A-4F53-2B03-8E65-809420CA0C84}"/>
          </ac:picMkLst>
        </pc:picChg>
      </pc:sldChg>
      <pc:sldChg chg="addSp delSp modSp add mod modAnim">
        <pc:chgData name="Erik Slump" userId="263fe8e7-0a40-4189-82d7-5426af9f7008" providerId="ADAL" clId="{D1916968-1CC7-4F36-BC0A-170EB0A389F2}" dt="2022-11-09T17:46:28.833" v="12560" actId="20577"/>
        <pc:sldMkLst>
          <pc:docMk/>
          <pc:sldMk cId="474507270" sldId="485"/>
        </pc:sldMkLst>
        <pc:spChg chg="mod">
          <ac:chgData name="Erik Slump" userId="263fe8e7-0a40-4189-82d7-5426af9f7008" providerId="ADAL" clId="{D1916968-1CC7-4F36-BC0A-170EB0A389F2}" dt="2022-11-09T17:46:28.833" v="12560" actId="20577"/>
          <ac:spMkLst>
            <pc:docMk/>
            <pc:sldMk cId="474507270" sldId="485"/>
            <ac:spMk id="35" creationId="{00000000-0000-0000-0000-000000000000}"/>
          </ac:spMkLst>
        </pc:spChg>
        <pc:picChg chg="del">
          <ac:chgData name="Erik Slump" userId="263fe8e7-0a40-4189-82d7-5426af9f7008" providerId="ADAL" clId="{D1916968-1CC7-4F36-BC0A-170EB0A389F2}" dt="2022-11-09T17:42:57.691" v="12157" actId="478"/>
          <ac:picMkLst>
            <pc:docMk/>
            <pc:sldMk cId="474507270" sldId="485"/>
            <ac:picMk id="7" creationId="{A2B1F04C-6E9E-6F37-301C-8FA1B6999E20}"/>
          </ac:picMkLst>
        </pc:picChg>
        <pc:picChg chg="add mod">
          <ac:chgData name="Erik Slump" userId="263fe8e7-0a40-4189-82d7-5426af9f7008" providerId="ADAL" clId="{D1916968-1CC7-4F36-BC0A-170EB0A389F2}" dt="2022-11-09T17:43:05.081" v="12159" actId="1076"/>
          <ac:picMkLst>
            <pc:docMk/>
            <pc:sldMk cId="474507270" sldId="485"/>
            <ac:picMk id="8" creationId="{D9232915-3C16-1E3D-2F9B-A6DA6BB52E8E}"/>
          </ac:picMkLst>
        </pc:picChg>
        <pc:picChg chg="del">
          <ac:chgData name="Erik Slump" userId="263fe8e7-0a40-4189-82d7-5426af9f7008" providerId="ADAL" clId="{D1916968-1CC7-4F36-BC0A-170EB0A389F2}" dt="2022-11-09T17:42:12.750" v="12156" actId="478"/>
          <ac:picMkLst>
            <pc:docMk/>
            <pc:sldMk cId="474507270" sldId="485"/>
            <ac:picMk id="9" creationId="{0FA3ED71-9D55-E5EF-4C16-3FB49F9DDD71}"/>
          </ac:picMkLst>
        </pc:picChg>
      </pc:sldChg>
      <pc:sldChg chg="addSp delSp modSp add mod modAnim">
        <pc:chgData name="Erik Slump" userId="263fe8e7-0a40-4189-82d7-5426af9f7008" providerId="ADAL" clId="{D1916968-1CC7-4F36-BC0A-170EB0A389F2}" dt="2022-11-09T18:01:09.389" v="13340" actId="20577"/>
        <pc:sldMkLst>
          <pc:docMk/>
          <pc:sldMk cId="2108308015" sldId="486"/>
        </pc:sldMkLst>
        <pc:spChg chg="mod">
          <ac:chgData name="Erik Slump" userId="263fe8e7-0a40-4189-82d7-5426af9f7008" providerId="ADAL" clId="{D1916968-1CC7-4F36-BC0A-170EB0A389F2}" dt="2022-11-09T18:01:09.389" v="13340" actId="20577"/>
          <ac:spMkLst>
            <pc:docMk/>
            <pc:sldMk cId="2108308015" sldId="486"/>
            <ac:spMk id="35" creationId="{00000000-0000-0000-0000-000000000000}"/>
          </ac:spMkLst>
        </pc:spChg>
        <pc:picChg chg="del">
          <ac:chgData name="Erik Slump" userId="263fe8e7-0a40-4189-82d7-5426af9f7008" providerId="ADAL" clId="{D1916968-1CC7-4F36-BC0A-170EB0A389F2}" dt="2022-11-09T17:58:17.315" v="13055" actId="478"/>
          <ac:picMkLst>
            <pc:docMk/>
            <pc:sldMk cId="2108308015" sldId="486"/>
            <ac:picMk id="7" creationId="{766C4DCE-CB4E-A949-FEA7-F820EE4A565F}"/>
          </ac:picMkLst>
        </pc:picChg>
        <pc:picChg chg="add mod">
          <ac:chgData name="Erik Slump" userId="263fe8e7-0a40-4189-82d7-5426af9f7008" providerId="ADAL" clId="{D1916968-1CC7-4F36-BC0A-170EB0A389F2}" dt="2022-11-09T17:58:37.468" v="13060" actId="14100"/>
          <ac:picMkLst>
            <pc:docMk/>
            <pc:sldMk cId="2108308015" sldId="486"/>
            <ac:picMk id="8" creationId="{C84AC2D4-C405-20EF-F332-6F927135BEE8}"/>
          </ac:picMkLst>
        </pc:picChg>
      </pc:sldChg>
      <pc:sldChg chg="addSp delSp modSp add mod modAnim">
        <pc:chgData name="Erik Slump" userId="263fe8e7-0a40-4189-82d7-5426af9f7008" providerId="ADAL" clId="{D1916968-1CC7-4F36-BC0A-170EB0A389F2}" dt="2022-11-09T18:09:41.987" v="13572" actId="20577"/>
        <pc:sldMkLst>
          <pc:docMk/>
          <pc:sldMk cId="1245906637" sldId="487"/>
        </pc:sldMkLst>
        <pc:spChg chg="mod">
          <ac:chgData name="Erik Slump" userId="263fe8e7-0a40-4189-82d7-5426af9f7008" providerId="ADAL" clId="{D1916968-1CC7-4F36-BC0A-170EB0A389F2}" dt="2022-11-09T18:09:41.987" v="13572" actId="20577"/>
          <ac:spMkLst>
            <pc:docMk/>
            <pc:sldMk cId="1245906637" sldId="487"/>
            <ac:spMk id="35" creationId="{00000000-0000-0000-0000-000000000000}"/>
          </ac:spMkLst>
        </pc:spChg>
        <pc:picChg chg="add mod">
          <ac:chgData name="Erik Slump" userId="263fe8e7-0a40-4189-82d7-5426af9f7008" providerId="ADAL" clId="{D1916968-1CC7-4F36-BC0A-170EB0A389F2}" dt="2022-11-09T18:02:36.903" v="13344" actId="1076"/>
          <ac:picMkLst>
            <pc:docMk/>
            <pc:sldMk cId="1245906637" sldId="487"/>
            <ac:picMk id="7" creationId="{4123116E-D197-6143-FD7D-05413C521A4A}"/>
          </ac:picMkLst>
        </pc:picChg>
        <pc:picChg chg="del">
          <ac:chgData name="Erik Slump" userId="263fe8e7-0a40-4189-82d7-5426af9f7008" providerId="ADAL" clId="{D1916968-1CC7-4F36-BC0A-170EB0A389F2}" dt="2022-11-09T18:01:28.630" v="13342" actId="478"/>
          <ac:picMkLst>
            <pc:docMk/>
            <pc:sldMk cId="1245906637" sldId="487"/>
            <ac:picMk id="8" creationId="{C84AC2D4-C405-20EF-F332-6F927135BEE8}"/>
          </ac:picMkLst>
        </pc:picChg>
        <pc:picChg chg="add mod">
          <ac:chgData name="Erik Slump" userId="263fe8e7-0a40-4189-82d7-5426af9f7008" providerId="ADAL" clId="{D1916968-1CC7-4F36-BC0A-170EB0A389F2}" dt="2022-11-09T18:08:40.437" v="13448" actId="14100"/>
          <ac:picMkLst>
            <pc:docMk/>
            <pc:sldMk cId="1245906637" sldId="487"/>
            <ac:picMk id="10" creationId="{1F9DCDDC-B25F-FC69-DB42-7CA905F27B92}"/>
          </ac:picMkLst>
        </pc:picChg>
      </pc:sldChg>
      <pc:sldChg chg="addSp delSp modSp add mod modAnim">
        <pc:chgData name="Erik Slump" userId="263fe8e7-0a40-4189-82d7-5426af9f7008" providerId="ADAL" clId="{D1916968-1CC7-4F36-BC0A-170EB0A389F2}" dt="2022-11-09T18:12:43.973" v="13835" actId="20577"/>
        <pc:sldMkLst>
          <pc:docMk/>
          <pc:sldMk cId="3665656876" sldId="488"/>
        </pc:sldMkLst>
        <pc:spChg chg="mod">
          <ac:chgData name="Erik Slump" userId="263fe8e7-0a40-4189-82d7-5426af9f7008" providerId="ADAL" clId="{D1916968-1CC7-4F36-BC0A-170EB0A389F2}" dt="2022-11-09T18:12:43.973" v="13835" actId="20577"/>
          <ac:spMkLst>
            <pc:docMk/>
            <pc:sldMk cId="3665656876" sldId="488"/>
            <ac:spMk id="35" creationId="{00000000-0000-0000-0000-000000000000}"/>
          </ac:spMkLst>
        </pc:spChg>
        <pc:picChg chg="del">
          <ac:chgData name="Erik Slump" userId="263fe8e7-0a40-4189-82d7-5426af9f7008" providerId="ADAL" clId="{D1916968-1CC7-4F36-BC0A-170EB0A389F2}" dt="2022-11-09T18:10:55.674" v="13587" actId="478"/>
          <ac:picMkLst>
            <pc:docMk/>
            <pc:sldMk cId="3665656876" sldId="488"/>
            <ac:picMk id="7" creationId="{4123116E-D197-6143-FD7D-05413C521A4A}"/>
          </ac:picMkLst>
        </pc:picChg>
        <pc:picChg chg="add mod">
          <ac:chgData name="Erik Slump" userId="263fe8e7-0a40-4189-82d7-5426af9f7008" providerId="ADAL" clId="{D1916968-1CC7-4F36-BC0A-170EB0A389F2}" dt="2022-11-09T18:11:06.799" v="13590" actId="1076"/>
          <ac:picMkLst>
            <pc:docMk/>
            <pc:sldMk cId="3665656876" sldId="488"/>
            <ac:picMk id="8" creationId="{40F6A3BB-1FDC-F6CE-612C-C90CD83AB9BF}"/>
          </ac:picMkLst>
        </pc:picChg>
        <pc:picChg chg="del">
          <ac:chgData name="Erik Slump" userId="263fe8e7-0a40-4189-82d7-5426af9f7008" providerId="ADAL" clId="{D1916968-1CC7-4F36-BC0A-170EB0A389F2}" dt="2022-11-09T18:10:54.922" v="13586" actId="478"/>
          <ac:picMkLst>
            <pc:docMk/>
            <pc:sldMk cId="3665656876" sldId="488"/>
            <ac:picMk id="10" creationId="{1F9DCDDC-B25F-FC69-DB42-7CA905F27B92}"/>
          </ac:picMkLst>
        </pc:picChg>
      </pc:sldChg>
      <pc:sldChg chg="delSp modSp add mod ord modAnim">
        <pc:chgData name="Erik Slump" userId="263fe8e7-0a40-4189-82d7-5426af9f7008" providerId="ADAL" clId="{D1916968-1CC7-4F36-BC0A-170EB0A389F2}" dt="2022-11-09T18:14:57.604" v="14230" actId="20577"/>
        <pc:sldMkLst>
          <pc:docMk/>
          <pc:sldMk cId="409415020" sldId="489"/>
        </pc:sldMkLst>
        <pc:spChg chg="mod">
          <ac:chgData name="Erik Slump" userId="263fe8e7-0a40-4189-82d7-5426af9f7008" providerId="ADAL" clId="{D1916968-1CC7-4F36-BC0A-170EB0A389F2}" dt="2022-11-09T18:14:57.604" v="14230" actId="20577"/>
          <ac:spMkLst>
            <pc:docMk/>
            <pc:sldMk cId="409415020" sldId="489"/>
            <ac:spMk id="35" creationId="{00000000-0000-0000-0000-000000000000}"/>
          </ac:spMkLst>
        </pc:spChg>
        <pc:picChg chg="del">
          <ac:chgData name="Erik Slump" userId="263fe8e7-0a40-4189-82d7-5426af9f7008" providerId="ADAL" clId="{D1916968-1CC7-4F36-BC0A-170EB0A389F2}" dt="2022-11-09T18:12:59.679" v="13839" actId="478"/>
          <ac:picMkLst>
            <pc:docMk/>
            <pc:sldMk cId="409415020" sldId="489"/>
            <ac:picMk id="10" creationId="{1F9DCDDC-B25F-FC69-DB42-7CA905F27B92}"/>
          </ac:picMkLst>
        </pc:picChg>
      </pc:sldChg>
      <pc:sldChg chg="addSp delSp modSp add mod modAnim">
        <pc:chgData name="Erik Slump" userId="263fe8e7-0a40-4189-82d7-5426af9f7008" providerId="ADAL" clId="{D1916968-1CC7-4F36-BC0A-170EB0A389F2}" dt="2022-11-09T18:21:45.299" v="14631" actId="1076"/>
        <pc:sldMkLst>
          <pc:docMk/>
          <pc:sldMk cId="3736162512" sldId="490"/>
        </pc:sldMkLst>
        <pc:spChg chg="mod">
          <ac:chgData name="Erik Slump" userId="263fe8e7-0a40-4189-82d7-5426af9f7008" providerId="ADAL" clId="{D1916968-1CC7-4F36-BC0A-170EB0A389F2}" dt="2022-11-09T18:19:47.554" v="14610" actId="20577"/>
          <ac:spMkLst>
            <pc:docMk/>
            <pc:sldMk cId="3736162512" sldId="490"/>
            <ac:spMk id="35" creationId="{00000000-0000-0000-0000-000000000000}"/>
          </ac:spMkLst>
        </pc:spChg>
        <pc:picChg chg="del">
          <ac:chgData name="Erik Slump" userId="263fe8e7-0a40-4189-82d7-5426af9f7008" providerId="ADAL" clId="{D1916968-1CC7-4F36-BC0A-170EB0A389F2}" dt="2022-11-09T18:15:32.927" v="14237" actId="478"/>
          <ac:picMkLst>
            <pc:docMk/>
            <pc:sldMk cId="3736162512" sldId="490"/>
            <ac:picMk id="7" creationId="{4123116E-D197-6143-FD7D-05413C521A4A}"/>
          </ac:picMkLst>
        </pc:picChg>
        <pc:picChg chg="add del mod">
          <ac:chgData name="Erik Slump" userId="263fe8e7-0a40-4189-82d7-5426af9f7008" providerId="ADAL" clId="{D1916968-1CC7-4F36-BC0A-170EB0A389F2}" dt="2022-11-09T18:21:09.467" v="14627" actId="478"/>
          <ac:picMkLst>
            <pc:docMk/>
            <pc:sldMk cId="3736162512" sldId="490"/>
            <ac:picMk id="8" creationId="{4D8F4FB3-55C9-8436-5743-07F93ECF7777}"/>
          </ac:picMkLst>
        </pc:picChg>
        <pc:picChg chg="add mod">
          <ac:chgData name="Erik Slump" userId="263fe8e7-0a40-4189-82d7-5426af9f7008" providerId="ADAL" clId="{D1916968-1CC7-4F36-BC0A-170EB0A389F2}" dt="2022-11-09T18:21:45.299" v="14631" actId="1076"/>
          <ac:picMkLst>
            <pc:docMk/>
            <pc:sldMk cId="3736162512" sldId="490"/>
            <ac:picMk id="10" creationId="{C20A39D9-9C4C-AA05-E3BE-CF20E9FE04EF}"/>
          </ac:picMkLst>
        </pc:picChg>
      </pc:sldChg>
      <pc:sldChg chg="addSp delSp modSp add mod modAnim">
        <pc:chgData name="Erik Slump" userId="263fe8e7-0a40-4189-82d7-5426af9f7008" providerId="ADAL" clId="{D1916968-1CC7-4F36-BC0A-170EB0A389F2}" dt="2022-11-09T18:26:36.574" v="15057" actId="20577"/>
        <pc:sldMkLst>
          <pc:docMk/>
          <pc:sldMk cId="3902283684" sldId="491"/>
        </pc:sldMkLst>
        <pc:spChg chg="mod">
          <ac:chgData name="Erik Slump" userId="263fe8e7-0a40-4189-82d7-5426af9f7008" providerId="ADAL" clId="{D1916968-1CC7-4F36-BC0A-170EB0A389F2}" dt="2022-11-09T18:26:36.574" v="15057" actId="20577"/>
          <ac:spMkLst>
            <pc:docMk/>
            <pc:sldMk cId="3902283684" sldId="491"/>
            <ac:spMk id="35" creationId="{00000000-0000-0000-0000-000000000000}"/>
          </ac:spMkLst>
        </pc:spChg>
        <pc:picChg chg="add del mod">
          <ac:chgData name="Erik Slump" userId="263fe8e7-0a40-4189-82d7-5426af9f7008" providerId="ADAL" clId="{D1916968-1CC7-4F36-BC0A-170EB0A389F2}" dt="2022-11-09T18:21:05.794" v="14626" actId="478"/>
          <ac:picMkLst>
            <pc:docMk/>
            <pc:sldMk cId="3902283684" sldId="491"/>
            <ac:picMk id="7" creationId="{336A526D-D87D-1BE9-3E3B-EEFD015E340B}"/>
          </ac:picMkLst>
        </pc:picChg>
        <pc:picChg chg="del">
          <ac:chgData name="Erik Slump" userId="263fe8e7-0a40-4189-82d7-5426af9f7008" providerId="ADAL" clId="{D1916968-1CC7-4F36-BC0A-170EB0A389F2}" dt="2022-11-09T18:20:05.557" v="14613" actId="478"/>
          <ac:picMkLst>
            <pc:docMk/>
            <pc:sldMk cId="3902283684" sldId="491"/>
            <ac:picMk id="8" creationId="{4D8F4FB3-55C9-8436-5743-07F93ECF7777}"/>
          </ac:picMkLst>
        </pc:picChg>
        <pc:picChg chg="add mod">
          <ac:chgData name="Erik Slump" userId="263fe8e7-0a40-4189-82d7-5426af9f7008" providerId="ADAL" clId="{D1916968-1CC7-4F36-BC0A-170EB0A389F2}" dt="2022-11-09T18:25:36.533" v="14951" actId="1076"/>
          <ac:picMkLst>
            <pc:docMk/>
            <pc:sldMk cId="3902283684" sldId="491"/>
            <ac:picMk id="10" creationId="{C60793DE-E8CE-2A41-0316-6D33EEDAAEDE}"/>
          </ac:picMkLst>
        </pc:picChg>
      </pc:sldChg>
      <pc:sldChg chg="modSp add modAnim">
        <pc:chgData name="Erik Slump" userId="263fe8e7-0a40-4189-82d7-5426af9f7008" providerId="ADAL" clId="{D1916968-1CC7-4F36-BC0A-170EB0A389F2}" dt="2022-11-09T18:29:08.772" v="15356" actId="20577"/>
        <pc:sldMkLst>
          <pc:docMk/>
          <pc:sldMk cId="1835798714" sldId="492"/>
        </pc:sldMkLst>
        <pc:spChg chg="mod">
          <ac:chgData name="Erik Slump" userId="263fe8e7-0a40-4189-82d7-5426af9f7008" providerId="ADAL" clId="{D1916968-1CC7-4F36-BC0A-170EB0A389F2}" dt="2022-11-09T18:29:08.772" v="15356" actId="20577"/>
          <ac:spMkLst>
            <pc:docMk/>
            <pc:sldMk cId="1835798714" sldId="492"/>
            <ac:spMk id="35" creationId="{00000000-0000-0000-0000-000000000000}"/>
          </ac:spMkLst>
        </pc:spChg>
      </pc:sldChg>
      <pc:sldChg chg="addSp delSp modSp add mod modAnim">
        <pc:chgData name="Erik Slump" userId="263fe8e7-0a40-4189-82d7-5426af9f7008" providerId="ADAL" clId="{D1916968-1CC7-4F36-BC0A-170EB0A389F2}" dt="2022-11-09T18:33:08.624" v="15893" actId="404"/>
        <pc:sldMkLst>
          <pc:docMk/>
          <pc:sldMk cId="3375064998" sldId="493"/>
        </pc:sldMkLst>
        <pc:spChg chg="mod">
          <ac:chgData name="Erik Slump" userId="263fe8e7-0a40-4189-82d7-5426af9f7008" providerId="ADAL" clId="{D1916968-1CC7-4F36-BC0A-170EB0A389F2}" dt="2022-11-09T18:33:08.624" v="15893" actId="404"/>
          <ac:spMkLst>
            <pc:docMk/>
            <pc:sldMk cId="3375064998" sldId="493"/>
            <ac:spMk id="35" creationId="{00000000-0000-0000-0000-000000000000}"/>
          </ac:spMkLst>
        </pc:spChg>
        <pc:picChg chg="add mod">
          <ac:chgData name="Erik Slump" userId="263fe8e7-0a40-4189-82d7-5426af9f7008" providerId="ADAL" clId="{D1916968-1CC7-4F36-BC0A-170EB0A389F2}" dt="2022-11-09T18:29:43.668" v="15364" actId="1076"/>
          <ac:picMkLst>
            <pc:docMk/>
            <pc:sldMk cId="3375064998" sldId="493"/>
            <ac:picMk id="7" creationId="{548C4C3A-B97C-1E3D-3B1F-2A7A7C614DB0}"/>
          </ac:picMkLst>
        </pc:picChg>
        <pc:picChg chg="del">
          <ac:chgData name="Erik Slump" userId="263fe8e7-0a40-4189-82d7-5426af9f7008" providerId="ADAL" clId="{D1916968-1CC7-4F36-BC0A-170EB0A389F2}" dt="2022-11-09T18:29:30.527" v="15360" actId="478"/>
          <ac:picMkLst>
            <pc:docMk/>
            <pc:sldMk cId="3375064998" sldId="493"/>
            <ac:picMk id="10" creationId="{C60793DE-E8CE-2A41-0316-6D33EEDAAEDE}"/>
          </ac:picMkLst>
        </pc:picChg>
      </pc:sldChg>
      <pc:sldChg chg="add del">
        <pc:chgData name="Erik Slump" userId="263fe8e7-0a40-4189-82d7-5426af9f7008" providerId="ADAL" clId="{D1916968-1CC7-4F36-BC0A-170EB0A389F2}" dt="2022-11-09T18:29:23.095" v="15358" actId="47"/>
        <pc:sldMkLst>
          <pc:docMk/>
          <pc:sldMk cId="3970986794" sldId="493"/>
        </pc:sldMkLst>
      </pc:sldChg>
      <pc:sldChg chg="addSp delSp modSp add mod modAnim">
        <pc:chgData name="Erik Slump" userId="263fe8e7-0a40-4189-82d7-5426af9f7008" providerId="ADAL" clId="{D1916968-1CC7-4F36-BC0A-170EB0A389F2}" dt="2022-11-09T18:38:12.790" v="16187" actId="20577"/>
        <pc:sldMkLst>
          <pc:docMk/>
          <pc:sldMk cId="1856824025" sldId="494"/>
        </pc:sldMkLst>
        <pc:spChg chg="mod">
          <ac:chgData name="Erik Slump" userId="263fe8e7-0a40-4189-82d7-5426af9f7008" providerId="ADAL" clId="{D1916968-1CC7-4F36-BC0A-170EB0A389F2}" dt="2022-11-09T18:38:12.790" v="16187" actId="20577"/>
          <ac:spMkLst>
            <pc:docMk/>
            <pc:sldMk cId="1856824025" sldId="494"/>
            <ac:spMk id="35" creationId="{00000000-0000-0000-0000-000000000000}"/>
          </ac:spMkLst>
        </pc:spChg>
        <pc:picChg chg="del">
          <ac:chgData name="Erik Slump" userId="263fe8e7-0a40-4189-82d7-5426af9f7008" providerId="ADAL" clId="{D1916968-1CC7-4F36-BC0A-170EB0A389F2}" dt="2022-11-09T18:33:27.232" v="15897" actId="478"/>
          <ac:picMkLst>
            <pc:docMk/>
            <pc:sldMk cId="1856824025" sldId="494"/>
            <ac:picMk id="7" creationId="{548C4C3A-B97C-1E3D-3B1F-2A7A7C614DB0}"/>
          </ac:picMkLst>
        </pc:picChg>
        <pc:picChg chg="add mod">
          <ac:chgData name="Erik Slump" userId="263fe8e7-0a40-4189-82d7-5426af9f7008" providerId="ADAL" clId="{D1916968-1CC7-4F36-BC0A-170EB0A389F2}" dt="2022-11-09T18:34:29.382" v="15900" actId="14100"/>
          <ac:picMkLst>
            <pc:docMk/>
            <pc:sldMk cId="1856824025" sldId="494"/>
            <ac:picMk id="8" creationId="{C886A147-E746-B6AA-3397-3AECFF8B563A}"/>
          </ac:picMkLst>
        </pc:picChg>
        <pc:picChg chg="add mod">
          <ac:chgData name="Erik Slump" userId="263fe8e7-0a40-4189-82d7-5426af9f7008" providerId="ADAL" clId="{D1916968-1CC7-4F36-BC0A-170EB0A389F2}" dt="2022-11-09T18:37:30.422" v="16089" actId="14100"/>
          <ac:picMkLst>
            <pc:docMk/>
            <pc:sldMk cId="1856824025" sldId="494"/>
            <ac:picMk id="10" creationId="{10494469-8CF1-31CE-215A-2F0E26A5D60C}"/>
          </ac:picMkLst>
        </pc:picChg>
      </pc:sldChg>
      <pc:sldChg chg="addSp delSp modSp add mod modAnim">
        <pc:chgData name="Erik Slump" userId="263fe8e7-0a40-4189-82d7-5426af9f7008" providerId="ADAL" clId="{D1916968-1CC7-4F36-BC0A-170EB0A389F2}" dt="2022-11-09T18:41:37.198" v="16541" actId="404"/>
        <pc:sldMkLst>
          <pc:docMk/>
          <pc:sldMk cId="3151827670" sldId="495"/>
        </pc:sldMkLst>
        <pc:spChg chg="mod">
          <ac:chgData name="Erik Slump" userId="263fe8e7-0a40-4189-82d7-5426af9f7008" providerId="ADAL" clId="{D1916968-1CC7-4F36-BC0A-170EB0A389F2}" dt="2022-11-09T18:41:37.198" v="16541" actId="404"/>
          <ac:spMkLst>
            <pc:docMk/>
            <pc:sldMk cId="3151827670" sldId="495"/>
            <ac:spMk id="35" creationId="{00000000-0000-0000-0000-000000000000}"/>
          </ac:spMkLst>
        </pc:spChg>
        <pc:picChg chg="add mod">
          <ac:chgData name="Erik Slump" userId="263fe8e7-0a40-4189-82d7-5426af9f7008" providerId="ADAL" clId="{D1916968-1CC7-4F36-BC0A-170EB0A389F2}" dt="2022-11-09T18:38:44.694" v="16193" actId="14100"/>
          <ac:picMkLst>
            <pc:docMk/>
            <pc:sldMk cId="3151827670" sldId="495"/>
            <ac:picMk id="7" creationId="{84EDA8C3-8485-650E-1320-EC3561E77960}"/>
          </ac:picMkLst>
        </pc:picChg>
        <pc:picChg chg="del">
          <ac:chgData name="Erik Slump" userId="263fe8e7-0a40-4189-82d7-5426af9f7008" providerId="ADAL" clId="{D1916968-1CC7-4F36-BC0A-170EB0A389F2}" dt="2022-11-09T18:38:21.774" v="16190" actId="478"/>
          <ac:picMkLst>
            <pc:docMk/>
            <pc:sldMk cId="3151827670" sldId="495"/>
            <ac:picMk id="8" creationId="{C886A147-E746-B6AA-3397-3AECFF8B563A}"/>
          </ac:picMkLst>
        </pc:picChg>
        <pc:picChg chg="del">
          <ac:chgData name="Erik Slump" userId="263fe8e7-0a40-4189-82d7-5426af9f7008" providerId="ADAL" clId="{D1916968-1CC7-4F36-BC0A-170EB0A389F2}" dt="2022-11-09T18:38:20.030" v="16189" actId="478"/>
          <ac:picMkLst>
            <pc:docMk/>
            <pc:sldMk cId="3151827670" sldId="495"/>
            <ac:picMk id="10" creationId="{10494469-8CF1-31CE-215A-2F0E26A5D60C}"/>
          </ac:picMkLst>
        </pc:picChg>
        <pc:picChg chg="add mod">
          <ac:chgData name="Erik Slump" userId="263fe8e7-0a40-4189-82d7-5426af9f7008" providerId="ADAL" clId="{D1916968-1CC7-4F36-BC0A-170EB0A389F2}" dt="2022-11-09T18:39:13.415" v="16196" actId="14100"/>
          <ac:picMkLst>
            <pc:docMk/>
            <pc:sldMk cId="3151827670" sldId="495"/>
            <ac:picMk id="11" creationId="{D27B651A-20AA-EFBC-094F-11827FBBD7F2}"/>
          </ac:picMkLst>
        </pc:picChg>
      </pc:sldChg>
      <pc:sldChg chg="modSp add modAnim">
        <pc:chgData name="Erik Slump" userId="263fe8e7-0a40-4189-82d7-5426af9f7008" providerId="ADAL" clId="{D1916968-1CC7-4F36-BC0A-170EB0A389F2}" dt="2022-11-09T18:45:21.434" v="16900" actId="20577"/>
        <pc:sldMkLst>
          <pc:docMk/>
          <pc:sldMk cId="691154249" sldId="496"/>
        </pc:sldMkLst>
        <pc:spChg chg="mod">
          <ac:chgData name="Erik Slump" userId="263fe8e7-0a40-4189-82d7-5426af9f7008" providerId="ADAL" clId="{D1916968-1CC7-4F36-BC0A-170EB0A389F2}" dt="2022-11-09T18:45:21.434" v="16900" actId="20577"/>
          <ac:spMkLst>
            <pc:docMk/>
            <pc:sldMk cId="691154249" sldId="496"/>
            <ac:spMk id="35" creationId="{00000000-0000-0000-0000-000000000000}"/>
          </ac:spMkLst>
        </pc:spChg>
      </pc:sldChg>
      <pc:sldChg chg="modSp add modAnim">
        <pc:chgData name="Erik Slump" userId="263fe8e7-0a40-4189-82d7-5426af9f7008" providerId="ADAL" clId="{D1916968-1CC7-4F36-BC0A-170EB0A389F2}" dt="2022-11-09T18:49:02.234" v="17231" actId="20577"/>
        <pc:sldMkLst>
          <pc:docMk/>
          <pc:sldMk cId="276371311" sldId="497"/>
        </pc:sldMkLst>
        <pc:spChg chg="mod">
          <ac:chgData name="Erik Slump" userId="263fe8e7-0a40-4189-82d7-5426af9f7008" providerId="ADAL" clId="{D1916968-1CC7-4F36-BC0A-170EB0A389F2}" dt="2022-11-09T18:49:02.234" v="17231" actId="20577"/>
          <ac:spMkLst>
            <pc:docMk/>
            <pc:sldMk cId="276371311" sldId="497"/>
            <ac:spMk id="35" creationId="{00000000-0000-0000-0000-000000000000}"/>
          </ac:spMkLst>
        </pc:spChg>
      </pc:sldChg>
    </pc:docChg>
  </pc:docChgLst>
  <pc:docChgLst>
    <pc:chgData name="Erik" userId="263fe8e7-0a40-4189-82d7-5426af9f7008" providerId="ADAL" clId="{FDF58957-CBE0-458B-97A8-3910CC303F17}"/>
    <pc:docChg chg="custSel addSld modSld">
      <pc:chgData name="Erik" userId="263fe8e7-0a40-4189-82d7-5426af9f7008" providerId="ADAL" clId="{FDF58957-CBE0-458B-97A8-3910CC303F17}" dt="2022-10-30T12:37:10.290" v="1499" actId="478"/>
      <pc:docMkLst>
        <pc:docMk/>
      </pc:docMkLst>
      <pc:sldChg chg="modSp mod modAnim">
        <pc:chgData name="Erik" userId="263fe8e7-0a40-4189-82d7-5426af9f7008" providerId="ADAL" clId="{FDF58957-CBE0-458B-97A8-3910CC303F17}" dt="2022-10-30T10:57:09.523" v="205" actId="20577"/>
        <pc:sldMkLst>
          <pc:docMk/>
          <pc:sldMk cId="1172976915" sldId="454"/>
        </pc:sldMkLst>
        <pc:spChg chg="mod">
          <ac:chgData name="Erik" userId="263fe8e7-0a40-4189-82d7-5426af9f7008" providerId="ADAL" clId="{FDF58957-CBE0-458B-97A8-3910CC303F17}" dt="2022-10-30T10:57:09.523" v="205" actId="20577"/>
          <ac:spMkLst>
            <pc:docMk/>
            <pc:sldMk cId="1172976915" sldId="454"/>
            <ac:spMk id="35" creationId="{00000000-0000-0000-0000-000000000000}"/>
          </ac:spMkLst>
        </pc:spChg>
        <pc:picChg chg="mod">
          <ac:chgData name="Erik" userId="263fe8e7-0a40-4189-82d7-5426af9f7008" providerId="ADAL" clId="{FDF58957-CBE0-458B-97A8-3910CC303F17}" dt="2022-10-30T10:54:05.835" v="101" actId="1036"/>
          <ac:picMkLst>
            <pc:docMk/>
            <pc:sldMk cId="1172976915" sldId="454"/>
            <ac:picMk id="7" creationId="{1DF48E8A-B5E4-5F56-217D-AF1E9B7B3300}"/>
          </ac:picMkLst>
        </pc:picChg>
        <pc:picChg chg="mod">
          <ac:chgData name="Erik" userId="263fe8e7-0a40-4189-82d7-5426af9f7008" providerId="ADAL" clId="{FDF58957-CBE0-458B-97A8-3910CC303F17}" dt="2022-10-30T10:54:05.835" v="101" actId="1036"/>
          <ac:picMkLst>
            <pc:docMk/>
            <pc:sldMk cId="1172976915" sldId="454"/>
            <ac:picMk id="8" creationId="{75004500-625C-9549-59A5-ED389A633ED1}"/>
          </ac:picMkLst>
        </pc:picChg>
      </pc:sldChg>
      <pc:sldChg chg="modSp">
        <pc:chgData name="Erik" userId="263fe8e7-0a40-4189-82d7-5426af9f7008" providerId="ADAL" clId="{FDF58957-CBE0-458B-97A8-3910CC303F17}" dt="2022-10-30T11:17:32.936" v="927" actId="20577"/>
        <pc:sldMkLst>
          <pc:docMk/>
          <pc:sldMk cId="3285397718" sldId="458"/>
        </pc:sldMkLst>
        <pc:spChg chg="mod">
          <ac:chgData name="Erik" userId="263fe8e7-0a40-4189-82d7-5426af9f7008" providerId="ADAL" clId="{FDF58957-CBE0-458B-97A8-3910CC303F17}" dt="2022-10-30T11:17:32.936" v="927" actId="20577"/>
          <ac:spMkLst>
            <pc:docMk/>
            <pc:sldMk cId="3285397718" sldId="458"/>
            <ac:spMk id="35" creationId="{00000000-0000-0000-0000-000000000000}"/>
          </ac:spMkLst>
        </pc:spChg>
      </pc:sldChg>
      <pc:sldChg chg="modSp modAnim">
        <pc:chgData name="Erik" userId="263fe8e7-0a40-4189-82d7-5426af9f7008" providerId="ADAL" clId="{FDF58957-CBE0-458B-97A8-3910CC303F17}" dt="2022-10-30T11:03:18.615" v="247" actId="20577"/>
        <pc:sldMkLst>
          <pc:docMk/>
          <pc:sldMk cId="499680342" sldId="459"/>
        </pc:sldMkLst>
        <pc:spChg chg="mod">
          <ac:chgData name="Erik" userId="263fe8e7-0a40-4189-82d7-5426af9f7008" providerId="ADAL" clId="{FDF58957-CBE0-458B-97A8-3910CC303F17}" dt="2022-10-30T11:03:18.615" v="247" actId="20577"/>
          <ac:spMkLst>
            <pc:docMk/>
            <pc:sldMk cId="499680342" sldId="459"/>
            <ac:spMk id="35" creationId="{00000000-0000-0000-0000-000000000000}"/>
          </ac:spMkLst>
        </pc:spChg>
      </pc:sldChg>
      <pc:sldChg chg="modSp modAnim">
        <pc:chgData name="Erik" userId="263fe8e7-0a40-4189-82d7-5426af9f7008" providerId="ADAL" clId="{FDF58957-CBE0-458B-97A8-3910CC303F17}" dt="2022-10-30T11:19:16.322" v="943" actId="20577"/>
        <pc:sldMkLst>
          <pc:docMk/>
          <pc:sldMk cId="2903382213" sldId="463"/>
        </pc:sldMkLst>
        <pc:spChg chg="mod">
          <ac:chgData name="Erik" userId="263fe8e7-0a40-4189-82d7-5426af9f7008" providerId="ADAL" clId="{FDF58957-CBE0-458B-97A8-3910CC303F17}" dt="2022-10-30T11:19:16.322" v="943" actId="20577"/>
          <ac:spMkLst>
            <pc:docMk/>
            <pc:sldMk cId="2903382213" sldId="463"/>
            <ac:spMk id="35" creationId="{00000000-0000-0000-0000-000000000000}"/>
          </ac:spMkLst>
        </pc:spChg>
      </pc:sldChg>
      <pc:sldChg chg="modSp modAnim">
        <pc:chgData name="Erik" userId="263fe8e7-0a40-4189-82d7-5426af9f7008" providerId="ADAL" clId="{FDF58957-CBE0-458B-97A8-3910CC303F17}" dt="2022-10-30T11:22:18.263" v="1232" actId="20577"/>
        <pc:sldMkLst>
          <pc:docMk/>
          <pc:sldMk cId="3570877368" sldId="465"/>
        </pc:sldMkLst>
        <pc:spChg chg="mod">
          <ac:chgData name="Erik" userId="263fe8e7-0a40-4189-82d7-5426af9f7008" providerId="ADAL" clId="{FDF58957-CBE0-458B-97A8-3910CC303F17}" dt="2022-10-30T11:22:18.263" v="1232" actId="20577"/>
          <ac:spMkLst>
            <pc:docMk/>
            <pc:sldMk cId="3570877368" sldId="465"/>
            <ac:spMk id="35" creationId="{00000000-0000-0000-0000-000000000000}"/>
          </ac:spMkLst>
        </pc:spChg>
      </pc:sldChg>
      <pc:sldChg chg="modSp">
        <pc:chgData name="Erik" userId="263fe8e7-0a40-4189-82d7-5426af9f7008" providerId="ADAL" clId="{FDF58957-CBE0-458B-97A8-3910CC303F17}" dt="2022-10-30T11:28:00.900" v="1475" actId="5793"/>
        <pc:sldMkLst>
          <pc:docMk/>
          <pc:sldMk cId="3413275388" sldId="473"/>
        </pc:sldMkLst>
        <pc:spChg chg="mod">
          <ac:chgData name="Erik" userId="263fe8e7-0a40-4189-82d7-5426af9f7008" providerId="ADAL" clId="{FDF58957-CBE0-458B-97A8-3910CC303F17}" dt="2022-10-30T11:28:00.900" v="1475" actId="5793"/>
          <ac:spMkLst>
            <pc:docMk/>
            <pc:sldMk cId="3413275388" sldId="473"/>
            <ac:spMk id="35" creationId="{00000000-0000-0000-0000-000000000000}"/>
          </ac:spMkLst>
        </pc:spChg>
      </pc:sldChg>
      <pc:sldChg chg="modSp">
        <pc:chgData name="Erik" userId="263fe8e7-0a40-4189-82d7-5426af9f7008" providerId="ADAL" clId="{FDF58957-CBE0-458B-97A8-3910CC303F17}" dt="2022-10-30T11:29:22.364" v="1496" actId="20577"/>
        <pc:sldMkLst>
          <pc:docMk/>
          <pc:sldMk cId="4133668147" sldId="477"/>
        </pc:sldMkLst>
        <pc:spChg chg="mod">
          <ac:chgData name="Erik" userId="263fe8e7-0a40-4189-82d7-5426af9f7008" providerId="ADAL" clId="{FDF58957-CBE0-458B-97A8-3910CC303F17}" dt="2022-10-30T11:29:22.364" v="1496" actId="20577"/>
          <ac:spMkLst>
            <pc:docMk/>
            <pc:sldMk cId="4133668147" sldId="477"/>
            <ac:spMk id="35" creationId="{00000000-0000-0000-0000-000000000000}"/>
          </ac:spMkLst>
        </pc:spChg>
      </pc:sldChg>
      <pc:sldChg chg="addSp delSp modSp add mod modAnim">
        <pc:chgData name="Erik" userId="263fe8e7-0a40-4189-82d7-5426af9f7008" providerId="ADAL" clId="{FDF58957-CBE0-458B-97A8-3910CC303F17}" dt="2022-10-30T11:09:12.202" v="543" actId="14100"/>
        <pc:sldMkLst>
          <pc:docMk/>
          <pc:sldMk cId="2472211322" sldId="479"/>
        </pc:sldMkLst>
        <pc:spChg chg="mod">
          <ac:chgData name="Erik" userId="263fe8e7-0a40-4189-82d7-5426af9f7008" providerId="ADAL" clId="{FDF58957-CBE0-458B-97A8-3910CC303F17}" dt="2022-10-30T11:05:41.797" v="530" actId="20577"/>
          <ac:spMkLst>
            <pc:docMk/>
            <pc:sldMk cId="2472211322" sldId="479"/>
            <ac:spMk id="35" creationId="{00000000-0000-0000-0000-000000000000}"/>
          </ac:spMkLst>
        </pc:spChg>
        <pc:picChg chg="add del mod">
          <ac:chgData name="Erik" userId="263fe8e7-0a40-4189-82d7-5426af9f7008" providerId="ADAL" clId="{FDF58957-CBE0-458B-97A8-3910CC303F17}" dt="2022-10-30T11:09:03.266" v="540" actId="478"/>
          <ac:picMkLst>
            <pc:docMk/>
            <pc:sldMk cId="2472211322" sldId="479"/>
            <ac:picMk id="7" creationId="{04E49CE7-D9B9-CBE9-B9AB-51CDCA301C66}"/>
          </ac:picMkLst>
        </pc:picChg>
        <pc:picChg chg="add mod">
          <ac:chgData name="Erik" userId="263fe8e7-0a40-4189-82d7-5426af9f7008" providerId="ADAL" clId="{FDF58957-CBE0-458B-97A8-3910CC303F17}" dt="2022-10-30T11:09:12.202" v="543" actId="14100"/>
          <ac:picMkLst>
            <pc:docMk/>
            <pc:sldMk cId="2472211322" sldId="479"/>
            <ac:picMk id="9" creationId="{6F09B71A-2C02-D188-6548-1993478A066C}"/>
          </ac:picMkLst>
        </pc:picChg>
      </pc:sldChg>
      <pc:sldChg chg="addSp delSp modSp add mod modAnim">
        <pc:chgData name="Erik" userId="263fe8e7-0a40-4189-82d7-5426af9f7008" providerId="ADAL" clId="{FDF58957-CBE0-458B-97A8-3910CC303F17}" dt="2022-10-30T11:13:45.112" v="710" actId="20577"/>
        <pc:sldMkLst>
          <pc:docMk/>
          <pc:sldMk cId="4225040515" sldId="480"/>
        </pc:sldMkLst>
        <pc:spChg chg="mod">
          <ac:chgData name="Erik" userId="263fe8e7-0a40-4189-82d7-5426af9f7008" providerId="ADAL" clId="{FDF58957-CBE0-458B-97A8-3910CC303F17}" dt="2022-10-30T11:13:45.112" v="710" actId="20577"/>
          <ac:spMkLst>
            <pc:docMk/>
            <pc:sldMk cId="4225040515" sldId="480"/>
            <ac:spMk id="35" creationId="{00000000-0000-0000-0000-000000000000}"/>
          </ac:spMkLst>
        </pc:spChg>
        <pc:picChg chg="del mod">
          <ac:chgData name="Erik" userId="263fe8e7-0a40-4189-82d7-5426af9f7008" providerId="ADAL" clId="{FDF58957-CBE0-458B-97A8-3910CC303F17}" dt="2022-10-30T11:06:24.801" v="539" actId="478"/>
          <ac:picMkLst>
            <pc:docMk/>
            <pc:sldMk cId="4225040515" sldId="480"/>
            <ac:picMk id="7" creationId="{04E49CE7-D9B9-CBE9-B9AB-51CDCA301C66}"/>
          </ac:picMkLst>
        </pc:picChg>
        <pc:picChg chg="add mod">
          <ac:chgData name="Erik" userId="263fe8e7-0a40-4189-82d7-5426af9f7008" providerId="ADAL" clId="{FDF58957-CBE0-458B-97A8-3910CC303F17}" dt="2022-10-30T11:09:51.722" v="546" actId="14100"/>
          <ac:picMkLst>
            <pc:docMk/>
            <pc:sldMk cId="4225040515" sldId="480"/>
            <ac:picMk id="8" creationId="{66576127-EDB7-1548-2AF9-E090762A97B5}"/>
          </ac:picMkLst>
        </pc:picChg>
        <pc:picChg chg="del">
          <ac:chgData name="Erik" userId="263fe8e7-0a40-4189-82d7-5426af9f7008" providerId="ADAL" clId="{FDF58957-CBE0-458B-97A8-3910CC303F17}" dt="2022-10-30T11:06:15.835" v="535" actId="478"/>
          <ac:picMkLst>
            <pc:docMk/>
            <pc:sldMk cId="4225040515" sldId="480"/>
            <ac:picMk id="10" creationId="{C78EF46E-D521-900E-86AE-F879CF990FDC}"/>
          </ac:picMkLst>
        </pc:picChg>
        <pc:picChg chg="add mod">
          <ac:chgData name="Erik" userId="263fe8e7-0a40-4189-82d7-5426af9f7008" providerId="ADAL" clId="{FDF58957-CBE0-458B-97A8-3910CC303F17}" dt="2022-10-30T11:12:54.859" v="642" actId="14100"/>
          <ac:picMkLst>
            <pc:docMk/>
            <pc:sldMk cId="4225040515" sldId="480"/>
            <ac:picMk id="11" creationId="{E3A1683E-B52E-D89A-759E-44D759C6CC5C}"/>
          </ac:picMkLst>
        </pc:picChg>
      </pc:sldChg>
      <pc:sldChg chg="delSp modSp add mod modAnim">
        <pc:chgData name="Erik" userId="263fe8e7-0a40-4189-82d7-5426af9f7008" providerId="ADAL" clId="{FDF58957-CBE0-458B-97A8-3910CC303F17}" dt="2022-10-30T11:16:37.945" v="910" actId="20577"/>
        <pc:sldMkLst>
          <pc:docMk/>
          <pc:sldMk cId="2044955069" sldId="481"/>
        </pc:sldMkLst>
        <pc:spChg chg="mod">
          <ac:chgData name="Erik" userId="263fe8e7-0a40-4189-82d7-5426af9f7008" providerId="ADAL" clId="{FDF58957-CBE0-458B-97A8-3910CC303F17}" dt="2022-10-30T11:16:37.945" v="910" actId="20577"/>
          <ac:spMkLst>
            <pc:docMk/>
            <pc:sldMk cId="2044955069" sldId="481"/>
            <ac:spMk id="35" creationId="{00000000-0000-0000-0000-000000000000}"/>
          </ac:spMkLst>
        </pc:spChg>
        <pc:picChg chg="del">
          <ac:chgData name="Erik" userId="263fe8e7-0a40-4189-82d7-5426af9f7008" providerId="ADAL" clId="{FDF58957-CBE0-458B-97A8-3910CC303F17}" dt="2022-10-30T11:13:58.509" v="712" actId="478"/>
          <ac:picMkLst>
            <pc:docMk/>
            <pc:sldMk cId="2044955069" sldId="481"/>
            <ac:picMk id="8" creationId="{66576127-EDB7-1548-2AF9-E090762A97B5}"/>
          </ac:picMkLst>
        </pc:picChg>
        <pc:picChg chg="mod">
          <ac:chgData name="Erik" userId="263fe8e7-0a40-4189-82d7-5426af9f7008" providerId="ADAL" clId="{FDF58957-CBE0-458B-97A8-3910CC303F17}" dt="2022-10-30T11:14:16.400" v="719" actId="1076"/>
          <ac:picMkLst>
            <pc:docMk/>
            <pc:sldMk cId="2044955069" sldId="481"/>
            <ac:picMk id="11" creationId="{E3A1683E-B52E-D89A-759E-44D759C6CC5C}"/>
          </ac:picMkLst>
        </pc:picChg>
      </pc:sldChg>
      <pc:sldChg chg="modSp add modAnim">
        <pc:chgData name="Erik" userId="263fe8e7-0a40-4189-82d7-5426af9f7008" providerId="ADAL" clId="{FDF58957-CBE0-458B-97A8-3910CC303F17}" dt="2022-10-30T11:25:31.671" v="1474" actId="20577"/>
        <pc:sldMkLst>
          <pc:docMk/>
          <pc:sldMk cId="1630007980" sldId="482"/>
        </pc:sldMkLst>
        <pc:spChg chg="mod">
          <ac:chgData name="Erik" userId="263fe8e7-0a40-4189-82d7-5426af9f7008" providerId="ADAL" clId="{FDF58957-CBE0-458B-97A8-3910CC303F17}" dt="2022-10-30T11:25:31.671" v="1474" actId="20577"/>
          <ac:spMkLst>
            <pc:docMk/>
            <pc:sldMk cId="1630007980" sldId="482"/>
            <ac:spMk id="35" creationId="{00000000-0000-0000-0000-000000000000}"/>
          </ac:spMkLst>
        </pc:spChg>
      </pc:sldChg>
      <pc:sldChg chg="delSp add mod">
        <pc:chgData name="Erik" userId="263fe8e7-0a40-4189-82d7-5426af9f7008" providerId="ADAL" clId="{FDF58957-CBE0-458B-97A8-3910CC303F17}" dt="2022-10-30T12:37:10.290" v="1499" actId="478"/>
        <pc:sldMkLst>
          <pc:docMk/>
          <pc:sldMk cId="564226772" sldId="483"/>
        </pc:sldMkLst>
        <pc:picChg chg="del">
          <ac:chgData name="Erik" userId="263fe8e7-0a40-4189-82d7-5426af9f7008" providerId="ADAL" clId="{FDF58957-CBE0-458B-97A8-3910CC303F17}" dt="2022-10-30T12:37:10.290" v="1499" actId="478"/>
          <ac:picMkLst>
            <pc:docMk/>
            <pc:sldMk cId="564226772" sldId="483"/>
            <ac:picMk id="10" creationId="{FBBCA414-1957-77C8-EB5A-AC0BA6553786}"/>
          </ac:picMkLst>
        </pc:picChg>
        <pc:picChg chg="del">
          <ac:chgData name="Erik" userId="263fe8e7-0a40-4189-82d7-5426af9f7008" providerId="ADAL" clId="{FDF58957-CBE0-458B-97A8-3910CC303F17}" dt="2022-10-30T12:37:08.222" v="1498" actId="478"/>
          <ac:picMkLst>
            <pc:docMk/>
            <pc:sldMk cId="564226772" sldId="483"/>
            <ac:picMk id="14" creationId="{FFD4813A-4F53-2B03-8E65-809420CA0C8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4342130" cy="345604"/>
          </a:xfrm>
          <a:prstGeom prst="rect">
            <a:avLst/>
          </a:prstGeom>
        </p:spPr>
        <p:txBody>
          <a:bodyPr vert="horz" lIns="96616" tIns="48308" rIns="96616" bIns="48308" rtlCol="0"/>
          <a:lstStyle>
            <a:lvl1pPr algn="l">
              <a:defRPr sz="1300"/>
            </a:lvl1pPr>
          </a:lstStyle>
          <a:p>
            <a:endParaRPr lang="nl-NL"/>
          </a:p>
        </p:txBody>
      </p:sp>
      <p:sp>
        <p:nvSpPr>
          <p:cNvPr id="3" name="Tijdelijke aanduiding voor datum 2"/>
          <p:cNvSpPr>
            <a:spLocks noGrp="1"/>
          </p:cNvSpPr>
          <p:nvPr>
            <p:ph type="dt" sz="quarter" idx="1"/>
          </p:nvPr>
        </p:nvSpPr>
        <p:spPr>
          <a:xfrm>
            <a:off x="5675851" y="1"/>
            <a:ext cx="4342130" cy="345604"/>
          </a:xfrm>
          <a:prstGeom prst="rect">
            <a:avLst/>
          </a:prstGeom>
        </p:spPr>
        <p:txBody>
          <a:bodyPr vert="horz" lIns="96616" tIns="48308" rIns="96616" bIns="48308" rtlCol="0"/>
          <a:lstStyle>
            <a:lvl1pPr algn="r">
              <a:defRPr sz="1300"/>
            </a:lvl1pPr>
          </a:lstStyle>
          <a:p>
            <a:fld id="{AC797930-0447-422A-82AF-B91A0B5DE2AF}" type="datetimeFigureOut">
              <a:rPr lang="nl-NL" smtClean="0"/>
              <a:t>9-11-2022</a:t>
            </a:fld>
            <a:endParaRPr lang="nl-NL"/>
          </a:p>
        </p:txBody>
      </p:sp>
      <p:sp>
        <p:nvSpPr>
          <p:cNvPr id="4" name="Tijdelijke aanduiding voor voettekst 3"/>
          <p:cNvSpPr>
            <a:spLocks noGrp="1"/>
          </p:cNvSpPr>
          <p:nvPr>
            <p:ph type="ftr" sz="quarter" idx="2"/>
          </p:nvPr>
        </p:nvSpPr>
        <p:spPr>
          <a:xfrm>
            <a:off x="0" y="6542560"/>
            <a:ext cx="4342130" cy="345603"/>
          </a:xfrm>
          <a:prstGeom prst="rect">
            <a:avLst/>
          </a:prstGeom>
        </p:spPr>
        <p:txBody>
          <a:bodyPr vert="horz" lIns="96616" tIns="48308" rIns="96616" bIns="48308"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5675851" y="6542560"/>
            <a:ext cx="4342130" cy="345603"/>
          </a:xfrm>
          <a:prstGeom prst="rect">
            <a:avLst/>
          </a:prstGeom>
        </p:spPr>
        <p:txBody>
          <a:bodyPr vert="horz" lIns="96616" tIns="48308" rIns="96616" bIns="48308" rtlCol="0" anchor="b"/>
          <a:lstStyle>
            <a:lvl1pPr algn="r">
              <a:defRPr sz="1300"/>
            </a:lvl1pPr>
          </a:lstStyle>
          <a:p>
            <a:fld id="{9E5C829D-569E-49C6-8107-D580479FB9E9}" type="slidenum">
              <a:rPr lang="nl-NL" smtClean="0"/>
              <a:t>‹nr.›</a:t>
            </a:fld>
            <a:endParaRPr lang="nl-NL"/>
          </a:p>
        </p:txBody>
      </p:sp>
    </p:spTree>
    <p:extLst>
      <p:ext uri="{BB962C8B-B14F-4D97-AF65-F5344CB8AC3E}">
        <p14:creationId xmlns:p14="http://schemas.microsoft.com/office/powerpoint/2010/main" val="3458202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nl-NL"/>
          </a:p>
        </p:txBody>
      </p:sp>
      <p:sp>
        <p:nvSpPr>
          <p:cNvPr id="3" name="Tijdelijke aanduiding voor datum 2"/>
          <p:cNvSpPr>
            <a:spLocks noGrp="1"/>
          </p:cNvSpPr>
          <p:nvPr>
            <p:ph type="dt" idx="1"/>
          </p:nvPr>
        </p:nvSpPr>
        <p:spPr>
          <a:xfrm>
            <a:off x="5675851" y="0"/>
            <a:ext cx="4342130" cy="344408"/>
          </a:xfrm>
          <a:prstGeom prst="rect">
            <a:avLst/>
          </a:prstGeom>
        </p:spPr>
        <p:txBody>
          <a:bodyPr vert="horz" lIns="96616" tIns="48308" rIns="96616" bIns="48308" rtlCol="0"/>
          <a:lstStyle>
            <a:lvl1pPr algn="r">
              <a:defRPr sz="1300"/>
            </a:lvl1pPr>
          </a:lstStyle>
          <a:p>
            <a:fld id="{7D409DCA-94B5-4C9F-883F-1DAB7C5C9A32}" type="datetimeFigureOut">
              <a:rPr lang="nl-NL" smtClean="0"/>
              <a:pPr/>
              <a:t>9-11-2022</a:t>
            </a:fld>
            <a:endParaRPr lang="nl-NL"/>
          </a:p>
        </p:txBody>
      </p:sp>
      <p:sp>
        <p:nvSpPr>
          <p:cNvPr id="4" name="Tijdelijke aanduiding voor dia-afbeelding 3"/>
          <p:cNvSpPr>
            <a:spLocks noGrp="1" noRot="1" noChangeAspect="1"/>
          </p:cNvSpPr>
          <p:nvPr>
            <p:ph type="sldImg" idx="2"/>
          </p:nvPr>
        </p:nvSpPr>
        <p:spPr>
          <a:xfrm>
            <a:off x="3287713" y="515938"/>
            <a:ext cx="3446462" cy="2584450"/>
          </a:xfrm>
          <a:prstGeom prst="rect">
            <a:avLst/>
          </a:prstGeom>
          <a:noFill/>
          <a:ln w="12700">
            <a:solidFill>
              <a:prstClr val="black"/>
            </a:solidFill>
          </a:ln>
        </p:spPr>
        <p:txBody>
          <a:bodyPr vert="horz" lIns="96616" tIns="48308" rIns="96616" bIns="48308" rtlCol="0" anchor="ctr"/>
          <a:lstStyle/>
          <a:p>
            <a:endParaRPr lang="nl-NL"/>
          </a:p>
        </p:txBody>
      </p:sp>
      <p:sp>
        <p:nvSpPr>
          <p:cNvPr id="5" name="Tijdelijke aanduiding voor notities 4"/>
          <p:cNvSpPr>
            <a:spLocks noGrp="1"/>
          </p:cNvSpPr>
          <p:nvPr>
            <p:ph type="body" sz="quarter" idx="3"/>
          </p:nvPr>
        </p:nvSpPr>
        <p:spPr>
          <a:xfrm>
            <a:off x="1002030" y="3271878"/>
            <a:ext cx="8016240" cy="3099673"/>
          </a:xfrm>
          <a:prstGeom prst="rect">
            <a:avLst/>
          </a:prstGeom>
        </p:spPr>
        <p:txBody>
          <a:bodyPr vert="horz" lIns="96616" tIns="48308" rIns="96616" bIns="48308"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42560"/>
            <a:ext cx="4342130" cy="344408"/>
          </a:xfrm>
          <a:prstGeom prst="rect">
            <a:avLst/>
          </a:prstGeom>
        </p:spPr>
        <p:txBody>
          <a:bodyPr vert="horz" lIns="96616" tIns="48308" rIns="96616" bIns="4830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5675851" y="6542560"/>
            <a:ext cx="4342130" cy="344408"/>
          </a:xfrm>
          <a:prstGeom prst="rect">
            <a:avLst/>
          </a:prstGeom>
        </p:spPr>
        <p:txBody>
          <a:bodyPr vert="horz" lIns="96616" tIns="48308" rIns="96616" bIns="48308" rtlCol="0" anchor="b"/>
          <a:lstStyle>
            <a:lvl1pPr algn="r">
              <a:defRPr sz="1300"/>
            </a:lvl1pPr>
          </a:lstStyle>
          <a:p>
            <a:fld id="{A5C1E420-E638-451F-B2A9-FB65294995DD}" type="slidenum">
              <a:rPr lang="nl-NL" smtClean="0"/>
              <a:pPr/>
              <a:t>‹nr.›</a:t>
            </a:fld>
            <a:endParaRPr lang="nl-NL"/>
          </a:p>
        </p:txBody>
      </p:sp>
    </p:spTree>
    <p:extLst>
      <p:ext uri="{BB962C8B-B14F-4D97-AF65-F5344CB8AC3E}">
        <p14:creationId xmlns:p14="http://schemas.microsoft.com/office/powerpoint/2010/main" val="332813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5C1E420-E638-451F-B2A9-FB65294995DD}" type="slidenum">
              <a:rPr lang="nl-NL" smtClean="0"/>
              <a:pPr/>
              <a:t>1</a:t>
            </a:fld>
            <a:endParaRPr lang="nl-NL"/>
          </a:p>
        </p:txBody>
      </p:sp>
    </p:spTree>
    <p:extLst>
      <p:ext uri="{BB962C8B-B14F-4D97-AF65-F5344CB8AC3E}">
        <p14:creationId xmlns:p14="http://schemas.microsoft.com/office/powerpoint/2010/main" val="2199357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Tekstvak 2"/>
          <p:cNvSpPr txBox="1"/>
          <p:nvPr userDrawn="1"/>
        </p:nvSpPr>
        <p:spPr>
          <a:xfrm>
            <a:off x="251520" y="260648"/>
            <a:ext cx="7200800" cy="677108"/>
          </a:xfrm>
          <a:prstGeom prst="rect">
            <a:avLst/>
          </a:prstGeom>
          <a:solidFill>
            <a:srgbClr val="5986BE"/>
          </a:solidFill>
        </p:spPr>
        <p:txBody>
          <a:bodyPr wrap="square" rtlCol="0">
            <a:spAutoFit/>
          </a:bodyPr>
          <a:lstStyle/>
          <a:p>
            <a:pPr algn="r"/>
            <a:endParaRPr lang="nl-NL" sz="3800" b="1"/>
          </a:p>
        </p:txBody>
      </p:sp>
      <p:pic>
        <p:nvPicPr>
          <p:cNvPr id="4" name="Graphic 3">
            <a:extLst>
              <a:ext uri="{FF2B5EF4-FFF2-40B4-BE49-F238E27FC236}">
                <a16:creationId xmlns:a16="http://schemas.microsoft.com/office/drawing/2014/main" id="{49F9F1AB-7423-CF75-3309-BFAE38D82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33890">
            <a:off x="7655718" y="276100"/>
            <a:ext cx="910798" cy="1323312"/>
          </a:xfrm>
          <a:prstGeom prst="rect">
            <a:avLst/>
          </a:prstGeom>
        </p:spPr>
      </p:pic>
      <p:pic>
        <p:nvPicPr>
          <p:cNvPr id="2" name="Afbeelding 1">
            <a:extLst>
              <a:ext uri="{FF2B5EF4-FFF2-40B4-BE49-F238E27FC236}">
                <a16:creationId xmlns:a16="http://schemas.microsoft.com/office/drawing/2014/main" id="{615BE6AA-5956-C800-D32C-89D31FD4CE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8960" b="24143"/>
          <a:stretch/>
        </p:blipFill>
        <p:spPr>
          <a:xfrm>
            <a:off x="8325142" y="6392091"/>
            <a:ext cx="818857" cy="4659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6E700D8-3305-4C88-9C48-DBF043FDA6D4}" type="datetimeFigureOut">
              <a:rPr lang="nl-NL" smtClean="0"/>
              <a:pPr/>
              <a:t>9-11-2022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6E700D8-3305-4C88-9C48-DBF043FDA6D4}" type="datetimeFigureOut">
              <a:rPr lang="nl-NL" smtClean="0"/>
              <a:pPr/>
              <a:t>9-11-2022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6E700D8-3305-4C88-9C48-DBF043FDA6D4}" type="datetimeFigureOut">
              <a:rPr lang="nl-NL" smtClean="0"/>
              <a:pPr/>
              <a:t>9-11-2022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6E700D8-3305-4C88-9C48-DBF043FDA6D4}" type="datetimeFigureOut">
              <a:rPr lang="nl-NL" smtClean="0"/>
              <a:pPr/>
              <a:t>9-11-2022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6E700D8-3305-4C88-9C48-DBF043FDA6D4}" type="datetimeFigureOut">
              <a:rPr lang="nl-NL" smtClean="0"/>
              <a:pPr/>
              <a:t>9-11-2022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6E700D8-3305-4C88-9C48-DBF043FDA6D4}" type="datetimeFigureOut">
              <a:rPr lang="nl-NL" smtClean="0"/>
              <a:pPr/>
              <a:t>9-11-2022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6E700D8-3305-4C88-9C48-DBF043FDA6D4}" type="datetimeFigureOut">
              <a:rPr lang="nl-NL" smtClean="0"/>
              <a:pPr/>
              <a:t>9-11-2022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6E700D8-3305-4C88-9C48-DBF043FDA6D4}" type="datetimeFigureOut">
              <a:rPr lang="nl-NL" smtClean="0"/>
              <a:pPr/>
              <a:t>9-11-2022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6E700D8-3305-4C88-9C48-DBF043FDA6D4}" type="datetimeFigureOut">
              <a:rPr lang="nl-NL" smtClean="0"/>
              <a:pPr/>
              <a:t>9-11-2022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6E700D8-3305-4C88-9C48-DBF043FDA6D4}" type="datetimeFigureOut">
              <a:rPr lang="nl-NL" smtClean="0"/>
              <a:pPr/>
              <a:t>9-11-2022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C544571-D2BB-4301-AA8B-DDF105939A7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700D8-3305-4C88-9C48-DBF043FDA6D4}" type="datetimeFigureOut">
              <a:rPr lang="nl-NL" smtClean="0"/>
              <a:pPr/>
              <a:t>9-11-2022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44571-D2BB-4301-AA8B-DDF105939A7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549642"/>
            <a:ext cx="8229600" cy="3758716"/>
          </a:xfrm>
        </p:spPr>
        <p:txBody>
          <a:bodyPr anchor="ctr">
            <a:normAutofit/>
          </a:bodyPr>
          <a:lstStyle/>
          <a:p>
            <a:pPr algn="ctr">
              <a:buNone/>
            </a:pPr>
            <a:r>
              <a:rPr lang="nl-NL" sz="8000" b="1" dirty="0"/>
              <a:t>Cursus NBBR</a:t>
            </a:r>
          </a:p>
          <a:p>
            <a:pPr algn="ctr">
              <a:buNone/>
            </a:pPr>
            <a:r>
              <a:rPr lang="nl-NL" sz="8000" b="1" dirty="0"/>
              <a:t>Les 3</a:t>
            </a:r>
          </a:p>
        </p:txBody>
      </p:sp>
      <p:sp>
        <p:nvSpPr>
          <p:cNvPr id="6" name="Tekstvak 5"/>
          <p:cNvSpPr txBox="1"/>
          <p:nvPr/>
        </p:nvSpPr>
        <p:spPr>
          <a:xfrm>
            <a:off x="251520" y="260648"/>
            <a:ext cx="8640960" cy="677108"/>
          </a:xfrm>
          <a:prstGeom prst="rect">
            <a:avLst/>
          </a:prstGeom>
          <a:solidFill>
            <a:srgbClr val="5986BE"/>
          </a:solidFill>
        </p:spPr>
        <p:txBody>
          <a:bodyPr wrap="square" rtlCol="0">
            <a:spAutoFit/>
          </a:bodyPr>
          <a:lstStyle/>
          <a:p>
            <a:pPr algn="r"/>
            <a:endParaRPr lang="nl-NL" sz="3800" b="1"/>
          </a:p>
        </p:txBody>
      </p:sp>
      <p:pic>
        <p:nvPicPr>
          <p:cNvPr id="7" name="Afbeelding 6">
            <a:extLst>
              <a:ext uri="{FF2B5EF4-FFF2-40B4-BE49-F238E27FC236}">
                <a16:creationId xmlns:a16="http://schemas.microsoft.com/office/drawing/2014/main" id="{4D4D3B27-273F-18E3-0119-69BA336A86CE}"/>
              </a:ext>
            </a:extLst>
          </p:cNvPr>
          <p:cNvPicPr>
            <a:picLocks noChangeAspect="1"/>
          </p:cNvPicPr>
          <p:nvPr/>
        </p:nvPicPr>
        <p:blipFill rotWithShape="1">
          <a:blip r:embed="rId3">
            <a:extLst>
              <a:ext uri="{28A0092B-C50C-407E-A947-70E740481C1C}">
                <a14:useLocalDpi xmlns:a14="http://schemas.microsoft.com/office/drawing/2010/main" val="0"/>
              </a:ext>
            </a:extLst>
          </a:blip>
          <a:srcRect t="18960" b="24143"/>
          <a:stretch/>
        </p:blipFill>
        <p:spPr>
          <a:xfrm>
            <a:off x="6286500" y="5232158"/>
            <a:ext cx="2857500" cy="16258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Scores aanpassen (scorekaart)</a:t>
            </a:r>
          </a:p>
          <a:p>
            <a:pPr marL="0" lvl="1"/>
            <a:endParaRPr lang="nl-NL" sz="1400" dirty="0"/>
          </a:p>
          <a:p>
            <a:pPr marL="0" lvl="1"/>
            <a:r>
              <a:rPr lang="nl-NL" sz="2800" dirty="0"/>
              <a:t>Voor NZ blijft 3</a:t>
            </a:r>
            <a:r>
              <a:rPr lang="nl-NL" sz="2800" dirty="0">
                <a:solidFill>
                  <a:srgbClr val="FF0000"/>
                </a:solidFill>
                <a:sym typeface="Symbol"/>
              </a:rPr>
              <a:t></a:t>
            </a:r>
            <a:r>
              <a:rPr lang="nl-NL" sz="2800" dirty="0"/>
              <a:t> C, maar voor OW 3</a:t>
            </a:r>
            <a:r>
              <a:rPr lang="nl-NL" sz="2800" dirty="0">
                <a:solidFill>
                  <a:srgbClr val="FF0000"/>
                </a:solidFill>
                <a:sym typeface="Symbol"/>
              </a:rPr>
              <a:t></a:t>
            </a:r>
            <a:r>
              <a:rPr lang="nl-NL" sz="2800" dirty="0"/>
              <a:t> -2. Dit kun je overigens alleen als score invoeren en niet als contract.</a:t>
            </a:r>
          </a:p>
          <a:p>
            <a:pPr marL="0" lvl="1"/>
            <a:r>
              <a:rPr lang="nl-NL" sz="2800" dirty="0"/>
              <a:t>Dus gewoon -220 intypen. (22 en dan "-"; de laatste 0 wordt standaard niet ingetypt, </a:t>
            </a:r>
            <a:r>
              <a:rPr lang="nl-NL" sz="2000" dirty="0"/>
              <a:t>kun je aanpassen in de instellingen</a:t>
            </a:r>
            <a:r>
              <a:rPr lang="nl-NL" sz="2800" dirty="0"/>
              <a:t>)</a:t>
            </a:r>
          </a:p>
          <a:p>
            <a:pPr marL="0" lvl="1"/>
            <a:r>
              <a:rPr lang="nl-NL" sz="2800" dirty="0"/>
              <a:t>Voor:</a:t>
            </a:r>
          </a:p>
          <a:p>
            <a:pPr marL="0" lvl="1"/>
            <a:endParaRPr lang="nl-NL" sz="2800" dirty="0"/>
          </a:p>
          <a:p>
            <a:pPr marL="0" lvl="1"/>
            <a:endParaRPr lang="nl-NL" sz="2800" dirty="0"/>
          </a:p>
          <a:p>
            <a:pPr marL="0" lvl="1"/>
            <a:r>
              <a:rPr lang="nl-NL" sz="2800" dirty="0"/>
              <a:t>Na:</a:t>
            </a:r>
          </a:p>
          <a:p>
            <a:pPr marL="0" lvl="1"/>
            <a:endParaRPr lang="nl-NL" sz="2800" dirty="0"/>
          </a:p>
          <a:p>
            <a:pPr marL="0" lvl="1"/>
            <a:endParaRPr lang="nl-NL" sz="2800" dirty="0"/>
          </a:p>
          <a:p>
            <a:pPr marL="0" lvl="1"/>
            <a:r>
              <a:rPr lang="nl-NL" sz="2800" dirty="0"/>
              <a:t>Splitscores zijn rood in de scorekaart</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75004500-625C-9549-59A5-ED389A633ED1}"/>
              </a:ext>
            </a:extLst>
          </p:cNvPr>
          <p:cNvPicPr>
            <a:picLocks noChangeAspect="1"/>
          </p:cNvPicPr>
          <p:nvPr/>
        </p:nvPicPr>
        <p:blipFill>
          <a:blip r:embed="rId2"/>
          <a:stretch>
            <a:fillRect/>
          </a:stretch>
        </p:blipFill>
        <p:spPr>
          <a:xfrm>
            <a:off x="1495425" y="3788763"/>
            <a:ext cx="4171950" cy="1143000"/>
          </a:xfrm>
          <a:prstGeom prst="rect">
            <a:avLst/>
          </a:prstGeom>
          <a:ln>
            <a:solidFill>
              <a:schemeClr val="accent1"/>
            </a:solidFill>
          </a:ln>
        </p:spPr>
      </p:pic>
      <p:pic>
        <p:nvPicPr>
          <p:cNvPr id="7" name="Afbeelding 6">
            <a:extLst>
              <a:ext uri="{FF2B5EF4-FFF2-40B4-BE49-F238E27FC236}">
                <a16:creationId xmlns:a16="http://schemas.microsoft.com/office/drawing/2014/main" id="{1DF48E8A-B5E4-5F56-217D-AF1E9B7B3300}"/>
              </a:ext>
            </a:extLst>
          </p:cNvPr>
          <p:cNvPicPr>
            <a:picLocks noChangeAspect="1"/>
          </p:cNvPicPr>
          <p:nvPr/>
        </p:nvPicPr>
        <p:blipFill>
          <a:blip r:embed="rId3"/>
          <a:stretch>
            <a:fillRect/>
          </a:stretch>
        </p:blipFill>
        <p:spPr>
          <a:xfrm>
            <a:off x="1495425" y="5072274"/>
            <a:ext cx="4133850" cy="1171575"/>
          </a:xfrm>
          <a:prstGeom prst="rect">
            <a:avLst/>
          </a:prstGeom>
          <a:ln>
            <a:solidFill>
              <a:schemeClr val="accent1"/>
            </a:solidFill>
          </a:ln>
        </p:spPr>
      </p:pic>
    </p:spTree>
    <p:extLst>
      <p:ext uri="{BB962C8B-B14F-4D97-AF65-F5344CB8AC3E}">
        <p14:creationId xmlns:p14="http://schemas.microsoft.com/office/powerpoint/2010/main" val="117297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7" end="7"/>
                                            </p:txEl>
                                          </p:spTgt>
                                        </p:tgtEl>
                                        <p:attrNameLst>
                                          <p:attrName>style.visibility</p:attrName>
                                        </p:attrNameLst>
                                      </p:cBhvr>
                                      <p:to>
                                        <p:strVal val="visible"/>
                                      </p:to>
                                    </p:set>
                                    <p:animEffect transition="in" filter="fade">
                                      <p:cBhvr>
                                        <p:cTn id="19" dur="500"/>
                                        <p:tgtEl>
                                          <p:spTgt spid="35">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10" end="10"/>
                                            </p:txEl>
                                          </p:spTgt>
                                        </p:tgtEl>
                                        <p:attrNameLst>
                                          <p:attrName>style.visibility</p:attrName>
                                        </p:attrNameLst>
                                      </p:cBhvr>
                                      <p:to>
                                        <p:strVal val="visible"/>
                                      </p:to>
                                    </p:set>
                                    <p:animEffect transition="in" filter="fade">
                                      <p:cBhvr>
                                        <p:cTn id="22" dur="500"/>
                                        <p:tgtEl>
                                          <p:spTgt spid="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478423"/>
          </a:xfrm>
          <a:prstGeom prst="rect">
            <a:avLst/>
          </a:prstGeom>
          <a:noFill/>
        </p:spPr>
        <p:txBody>
          <a:bodyPr wrap="square" rtlCol="0">
            <a:spAutoFit/>
          </a:bodyPr>
          <a:lstStyle/>
          <a:p>
            <a:pPr marL="0" lvl="1"/>
            <a:r>
              <a:rPr lang="nl-NL" sz="2800" b="1" dirty="0"/>
              <a:t>Scores aanpassen (scorekaart)</a:t>
            </a:r>
          </a:p>
          <a:p>
            <a:pPr marL="0" lvl="1"/>
            <a:endParaRPr lang="nl-NL" sz="1400" dirty="0"/>
          </a:p>
          <a:p>
            <a:pPr marL="3495675" lvl="1"/>
            <a:r>
              <a:rPr lang="nl-NL" sz="2800" dirty="0"/>
              <a:t>De </a:t>
            </a:r>
            <a:r>
              <a:rPr lang="nl-NL" sz="2800" dirty="0" err="1"/>
              <a:t>contrazit</a:t>
            </a:r>
            <a:r>
              <a:rPr lang="nl-NL" sz="2800" dirty="0"/>
              <a:t> zal wel vaker voorkomen.</a:t>
            </a:r>
          </a:p>
          <a:p>
            <a:pPr marL="0" lvl="1"/>
            <a:r>
              <a:rPr lang="nl-NL" sz="2800" dirty="0"/>
              <a:t>Deze is gelukkig zeer eenvoudig. Gewoon erop klikken en de score wordt gewijzigd.</a:t>
            </a:r>
          </a:p>
          <a:p>
            <a:pPr marL="0" lvl="1"/>
            <a:r>
              <a:rPr lang="nl-NL" sz="2800" dirty="0"/>
              <a:t>Voor:</a:t>
            </a:r>
          </a:p>
          <a:p>
            <a:pPr marL="0" lvl="1"/>
            <a:endParaRPr lang="nl-NL" sz="2800" dirty="0"/>
          </a:p>
          <a:p>
            <a:pPr marL="0" lvl="1"/>
            <a:endParaRPr lang="nl-NL" sz="2800" dirty="0"/>
          </a:p>
          <a:p>
            <a:pPr marL="0" lvl="1"/>
            <a:r>
              <a:rPr lang="nl-NL" sz="2800" dirty="0"/>
              <a:t>Na:</a:t>
            </a:r>
          </a:p>
          <a:p>
            <a:pPr marL="0" lvl="1"/>
            <a:endParaRPr lang="nl-NL" sz="2800" dirty="0"/>
          </a:p>
          <a:p>
            <a:pPr marL="0" lvl="1"/>
            <a:endParaRPr lang="nl-NL" sz="2800" dirty="0"/>
          </a:p>
          <a:p>
            <a:pPr marL="0" lvl="1"/>
            <a:r>
              <a:rPr lang="nl-NL" sz="2800" dirty="0"/>
              <a:t>De </a:t>
            </a:r>
            <a:r>
              <a:rPr lang="nl-NL" sz="2800" dirty="0" err="1"/>
              <a:t>contrazit</a:t>
            </a:r>
            <a:r>
              <a:rPr lang="nl-NL" sz="2800" dirty="0"/>
              <a:t> wordt blauw getoond op de scorekaart.</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723A3804-94AE-AD6A-0335-DE24368A8673}"/>
              </a:ext>
            </a:extLst>
          </p:cNvPr>
          <p:cNvPicPr>
            <a:picLocks noChangeAspect="1"/>
          </p:cNvPicPr>
          <p:nvPr/>
        </p:nvPicPr>
        <p:blipFill>
          <a:blip r:embed="rId2"/>
          <a:stretch>
            <a:fillRect/>
          </a:stretch>
        </p:blipFill>
        <p:spPr>
          <a:xfrm>
            <a:off x="467000" y="2016000"/>
            <a:ext cx="3438525" cy="666750"/>
          </a:xfrm>
          <a:prstGeom prst="rect">
            <a:avLst/>
          </a:prstGeom>
        </p:spPr>
      </p:pic>
      <p:pic>
        <p:nvPicPr>
          <p:cNvPr id="6" name="Afbeelding 5">
            <a:extLst>
              <a:ext uri="{FF2B5EF4-FFF2-40B4-BE49-F238E27FC236}">
                <a16:creationId xmlns:a16="http://schemas.microsoft.com/office/drawing/2014/main" id="{B9C610AF-F0B7-87FE-CA80-5CD8DF0F876E}"/>
              </a:ext>
            </a:extLst>
          </p:cNvPr>
          <p:cNvPicPr>
            <a:picLocks noChangeAspect="1"/>
          </p:cNvPicPr>
          <p:nvPr/>
        </p:nvPicPr>
        <p:blipFill>
          <a:blip r:embed="rId3"/>
          <a:stretch>
            <a:fillRect/>
          </a:stretch>
        </p:blipFill>
        <p:spPr>
          <a:xfrm>
            <a:off x="1542655" y="3738023"/>
            <a:ext cx="4171950" cy="1143000"/>
          </a:xfrm>
          <a:prstGeom prst="rect">
            <a:avLst/>
          </a:prstGeom>
          <a:ln>
            <a:solidFill>
              <a:schemeClr val="accent1"/>
            </a:solidFill>
          </a:ln>
        </p:spPr>
      </p:pic>
      <p:pic>
        <p:nvPicPr>
          <p:cNvPr id="9" name="Afbeelding 8">
            <a:extLst>
              <a:ext uri="{FF2B5EF4-FFF2-40B4-BE49-F238E27FC236}">
                <a16:creationId xmlns:a16="http://schemas.microsoft.com/office/drawing/2014/main" id="{6EDE1C11-D472-7CAC-F33F-7D053E6CF073}"/>
              </a:ext>
            </a:extLst>
          </p:cNvPr>
          <p:cNvPicPr>
            <a:picLocks noChangeAspect="1"/>
          </p:cNvPicPr>
          <p:nvPr/>
        </p:nvPicPr>
        <p:blipFill>
          <a:blip r:embed="rId4"/>
          <a:stretch>
            <a:fillRect/>
          </a:stretch>
        </p:blipFill>
        <p:spPr>
          <a:xfrm>
            <a:off x="1542655" y="5003110"/>
            <a:ext cx="4238625" cy="1162050"/>
          </a:xfrm>
          <a:prstGeom prst="rect">
            <a:avLst/>
          </a:prstGeom>
          <a:ln>
            <a:solidFill>
              <a:schemeClr val="accent1"/>
            </a:solidFill>
          </a:ln>
        </p:spPr>
      </p:pic>
    </p:spTree>
    <p:extLst>
      <p:ext uri="{BB962C8B-B14F-4D97-AF65-F5344CB8AC3E}">
        <p14:creationId xmlns:p14="http://schemas.microsoft.com/office/powerpoint/2010/main" val="26485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7" end="7"/>
                                            </p:txEl>
                                          </p:spTgt>
                                        </p:tgtEl>
                                        <p:attrNameLst>
                                          <p:attrName>style.visibility</p:attrName>
                                        </p:attrNameLst>
                                      </p:cBhvr>
                                      <p:to>
                                        <p:strVal val="visible"/>
                                      </p:to>
                                    </p:set>
                                    <p:animEffect transition="in" filter="fade">
                                      <p:cBhvr>
                                        <p:cTn id="19" dur="500"/>
                                        <p:tgtEl>
                                          <p:spTgt spid="35">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10" end="10"/>
                                            </p:txEl>
                                          </p:spTgt>
                                        </p:tgtEl>
                                        <p:attrNameLst>
                                          <p:attrName>style.visibility</p:attrName>
                                        </p:attrNameLst>
                                      </p:cBhvr>
                                      <p:to>
                                        <p:strVal val="visible"/>
                                      </p:to>
                                    </p:set>
                                    <p:animEffect transition="in" filter="fade">
                                      <p:cBhvr>
                                        <p:cTn id="22" dur="500"/>
                                        <p:tgtEl>
                                          <p:spTgt spid="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047536"/>
          </a:xfrm>
          <a:prstGeom prst="rect">
            <a:avLst/>
          </a:prstGeom>
          <a:noFill/>
        </p:spPr>
        <p:txBody>
          <a:bodyPr wrap="square" rtlCol="0">
            <a:spAutoFit/>
          </a:bodyPr>
          <a:lstStyle/>
          <a:p>
            <a:pPr marL="0" lvl="1"/>
            <a:r>
              <a:rPr lang="nl-NL" sz="2800" b="1" dirty="0"/>
              <a:t>Scores aanpassen (scorekaart)</a:t>
            </a:r>
          </a:p>
          <a:p>
            <a:pPr marL="0" lvl="1"/>
            <a:endParaRPr lang="nl-NL" sz="1400" dirty="0"/>
          </a:p>
          <a:p>
            <a:pPr marL="0" lvl="1"/>
            <a:endParaRPr lang="nl-NL" sz="2800" dirty="0"/>
          </a:p>
          <a:p>
            <a:pPr marL="0" lvl="1"/>
            <a:endParaRPr lang="nl-NL" sz="2800" dirty="0"/>
          </a:p>
          <a:p>
            <a:pPr lvl="1" indent="-457200">
              <a:buFont typeface="Arial" panose="020B0604020202020204" pitchFamily="34" charset="0"/>
              <a:buChar char="•"/>
            </a:pPr>
            <a:r>
              <a:rPr lang="nl-NL" sz="2800" dirty="0"/>
              <a:t>Scores verwijderen zul je niet snel doen, maar je hebt wel de mogelijkheid. Let op dat je wel de goede optie kiest. Alles weggooien terwijl je maar één score wilt wissen is een beetje slordig. Gelukkig krijg je altijd een "weet je het zeker?" melding.</a:t>
            </a:r>
          </a:p>
          <a:p>
            <a:pPr lvl="1" indent="-457200">
              <a:buFont typeface="Arial" panose="020B0604020202020204" pitchFamily="34" charset="0"/>
              <a:buChar char="•"/>
            </a:pPr>
            <a:r>
              <a:rPr lang="nl-NL" sz="2800" dirty="0"/>
              <a:t>MP wijzigen kan eigenlijk niet en is alleen voor het toepassen van een ernstige fout nodig. Daar hebben we een andere optie voor.</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C78EF46E-D521-900E-86AE-F879CF990FDC}"/>
              </a:ext>
            </a:extLst>
          </p:cNvPr>
          <p:cNvPicPr>
            <a:picLocks noChangeAspect="1"/>
          </p:cNvPicPr>
          <p:nvPr/>
        </p:nvPicPr>
        <p:blipFill>
          <a:blip r:embed="rId2"/>
          <a:stretch>
            <a:fillRect/>
          </a:stretch>
        </p:blipFill>
        <p:spPr>
          <a:xfrm>
            <a:off x="394896" y="1938734"/>
            <a:ext cx="6962775" cy="676275"/>
          </a:xfrm>
          <a:prstGeom prst="rect">
            <a:avLst/>
          </a:prstGeom>
        </p:spPr>
      </p:pic>
    </p:spTree>
    <p:extLst>
      <p:ext uri="{BB962C8B-B14F-4D97-AF65-F5344CB8AC3E}">
        <p14:creationId xmlns:p14="http://schemas.microsoft.com/office/powerpoint/2010/main" val="49968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4" end="4"/>
                                            </p:txEl>
                                          </p:spTgt>
                                        </p:tgtEl>
                                        <p:attrNameLst>
                                          <p:attrName>style.visibility</p:attrName>
                                        </p:attrNameLst>
                                      </p:cBhvr>
                                      <p:to>
                                        <p:strVal val="visible"/>
                                      </p:to>
                                    </p:set>
                                    <p:animEffect transition="in" filter="fade">
                                      <p:cBhvr>
                                        <p:cTn id="10" dur="500"/>
                                        <p:tgtEl>
                                          <p:spTgt spid="35">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5" end="5"/>
                                            </p:txEl>
                                          </p:spTgt>
                                        </p:tgtEl>
                                        <p:attrNameLst>
                                          <p:attrName>style.visibility</p:attrName>
                                        </p:attrNameLst>
                                      </p:cBhvr>
                                      <p:to>
                                        <p:strVal val="visible"/>
                                      </p:to>
                                    </p:set>
                                    <p:animEffect transition="in" filter="fade">
                                      <p:cBhvr>
                                        <p:cTn id="13" dur="500"/>
                                        <p:tgtEl>
                                          <p:spTgt spid="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3754874"/>
          </a:xfrm>
          <a:prstGeom prst="rect">
            <a:avLst/>
          </a:prstGeom>
          <a:noFill/>
        </p:spPr>
        <p:txBody>
          <a:bodyPr wrap="square" rtlCol="0">
            <a:spAutoFit/>
          </a:bodyPr>
          <a:lstStyle/>
          <a:p>
            <a:pPr marL="0" lvl="1"/>
            <a:r>
              <a:rPr lang="nl-NL" sz="2800" b="1" dirty="0"/>
              <a:t>Scores aanpassen (scorekaart)</a:t>
            </a:r>
          </a:p>
          <a:p>
            <a:pPr marL="0" lvl="1"/>
            <a:endParaRPr lang="nl-NL" sz="1400" dirty="0"/>
          </a:p>
          <a:p>
            <a:pPr marL="0" lvl="1"/>
            <a:endParaRPr lang="nl-NL" sz="2800" dirty="0"/>
          </a:p>
          <a:p>
            <a:pPr marL="0" lvl="1"/>
            <a:endParaRPr lang="nl-NL" sz="2800" dirty="0"/>
          </a:p>
          <a:p>
            <a:pPr lvl="1" indent="-457200">
              <a:buFont typeface="Arial" panose="020B0604020202020204" pitchFamily="34" charset="0"/>
              <a:buChar char="•"/>
            </a:pPr>
            <a:r>
              <a:rPr lang="nl-NL" sz="2800" dirty="0"/>
              <a:t>Wijzig tegenstanders is een optie voor het geval verkeerde spelers tegenover elkaar aan een tafel met een spel begonnen zijn. Je kunt ze dan het spel laten afspelen. Je hebt nu deze optie geselecteerd bij het paar dat wel goed zit.</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C78EF46E-D521-900E-86AE-F879CF990FDC}"/>
              </a:ext>
            </a:extLst>
          </p:cNvPr>
          <p:cNvPicPr>
            <a:picLocks noChangeAspect="1"/>
          </p:cNvPicPr>
          <p:nvPr/>
        </p:nvPicPr>
        <p:blipFill>
          <a:blip r:embed="rId2"/>
          <a:stretch>
            <a:fillRect/>
          </a:stretch>
        </p:blipFill>
        <p:spPr>
          <a:xfrm>
            <a:off x="394896" y="1938734"/>
            <a:ext cx="6962775" cy="676275"/>
          </a:xfrm>
          <a:prstGeom prst="rect">
            <a:avLst/>
          </a:prstGeom>
        </p:spPr>
      </p:pic>
      <p:pic>
        <p:nvPicPr>
          <p:cNvPr id="9" name="Afbeelding 8">
            <a:extLst>
              <a:ext uri="{FF2B5EF4-FFF2-40B4-BE49-F238E27FC236}">
                <a16:creationId xmlns:a16="http://schemas.microsoft.com/office/drawing/2014/main" id="{6F09B71A-2C02-D188-6548-1993478A066C}"/>
              </a:ext>
            </a:extLst>
          </p:cNvPr>
          <p:cNvPicPr>
            <a:picLocks noChangeAspect="1"/>
          </p:cNvPicPr>
          <p:nvPr/>
        </p:nvPicPr>
        <p:blipFill>
          <a:blip r:embed="rId3"/>
          <a:stretch>
            <a:fillRect/>
          </a:stretch>
        </p:blipFill>
        <p:spPr>
          <a:xfrm>
            <a:off x="394896" y="5031685"/>
            <a:ext cx="5744647" cy="1810895"/>
          </a:xfrm>
          <a:prstGeom prst="rect">
            <a:avLst/>
          </a:prstGeom>
        </p:spPr>
      </p:pic>
    </p:spTree>
    <p:extLst>
      <p:ext uri="{BB962C8B-B14F-4D97-AF65-F5344CB8AC3E}">
        <p14:creationId xmlns:p14="http://schemas.microsoft.com/office/powerpoint/2010/main" val="24722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4" end="4"/>
                                            </p:txEl>
                                          </p:spTgt>
                                        </p:tgtEl>
                                        <p:attrNameLst>
                                          <p:attrName>style.visibility</p:attrName>
                                        </p:attrNameLst>
                                      </p:cBhvr>
                                      <p:to>
                                        <p:strVal val="visible"/>
                                      </p:to>
                                    </p:set>
                                    <p:animEffect transition="in" filter="fade">
                                      <p:cBhvr>
                                        <p:cTn id="10"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047536"/>
          </a:xfrm>
          <a:prstGeom prst="rect">
            <a:avLst/>
          </a:prstGeom>
          <a:noFill/>
        </p:spPr>
        <p:txBody>
          <a:bodyPr wrap="square" rtlCol="0">
            <a:spAutoFit/>
          </a:bodyPr>
          <a:lstStyle/>
          <a:p>
            <a:pPr marL="0" lvl="1"/>
            <a:r>
              <a:rPr lang="nl-NL" sz="2800" b="1" dirty="0"/>
              <a:t>Scores aanpassen (scorekaart)</a:t>
            </a:r>
          </a:p>
          <a:p>
            <a:pPr marL="0" lvl="1"/>
            <a:endParaRPr lang="nl-NL" sz="1400" dirty="0"/>
          </a:p>
          <a:p>
            <a:pPr marL="4572000" lvl="1"/>
            <a:r>
              <a:rPr lang="nl-NL" sz="2800" dirty="0"/>
              <a:t>Selecteer nu het paar dat verkeerd is gaan zitten.</a:t>
            </a:r>
          </a:p>
          <a:p>
            <a:pPr marL="4572000" lvl="1"/>
            <a:r>
              <a:rPr lang="nl-NL" sz="2800" dirty="0"/>
              <a:t>In dit voorbeeld paar A5</a:t>
            </a:r>
          </a:p>
          <a:p>
            <a:pPr marL="4572000" lvl="1"/>
            <a:r>
              <a:rPr lang="nl-NL" sz="2800" dirty="0"/>
              <a:t>Automatisch worden de andere paren dan aan elkaar gekoppeld</a:t>
            </a:r>
          </a:p>
          <a:p>
            <a:pPr marL="0" lvl="1"/>
            <a:endParaRPr lang="nl-NL" sz="2800" dirty="0"/>
          </a:p>
          <a:p>
            <a:pPr marL="0" lvl="1"/>
            <a:endParaRPr lang="nl-NL" sz="2800" dirty="0"/>
          </a:p>
          <a:p>
            <a:pPr marL="0" lvl="1"/>
            <a:endParaRPr lang="nl-NL" sz="2800" dirty="0"/>
          </a:p>
          <a:p>
            <a:pPr lvl="1" indent="-457200">
              <a:buFont typeface="Arial" panose="020B0604020202020204" pitchFamily="34" charset="0"/>
              <a:buChar char="•"/>
            </a:pPr>
            <a:r>
              <a:rPr lang="nl-NL" sz="2800" dirty="0"/>
              <a:t>Wijzig tegenstanders is een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66576127-EDB7-1548-2AF9-E090762A97B5}"/>
              </a:ext>
            </a:extLst>
          </p:cNvPr>
          <p:cNvPicPr>
            <a:picLocks noChangeAspect="1"/>
          </p:cNvPicPr>
          <p:nvPr/>
        </p:nvPicPr>
        <p:blipFill>
          <a:blip r:embed="rId2"/>
          <a:stretch>
            <a:fillRect/>
          </a:stretch>
        </p:blipFill>
        <p:spPr>
          <a:xfrm>
            <a:off x="394897" y="1756509"/>
            <a:ext cx="4540998" cy="3165763"/>
          </a:xfrm>
          <a:prstGeom prst="rect">
            <a:avLst/>
          </a:prstGeom>
        </p:spPr>
      </p:pic>
      <p:pic>
        <p:nvPicPr>
          <p:cNvPr id="11" name="Afbeelding 10">
            <a:extLst>
              <a:ext uri="{FF2B5EF4-FFF2-40B4-BE49-F238E27FC236}">
                <a16:creationId xmlns:a16="http://schemas.microsoft.com/office/drawing/2014/main" id="{E3A1683E-B52E-D89A-759E-44D759C6CC5C}"/>
              </a:ext>
            </a:extLst>
          </p:cNvPr>
          <p:cNvPicPr>
            <a:picLocks noChangeAspect="1"/>
          </p:cNvPicPr>
          <p:nvPr/>
        </p:nvPicPr>
        <p:blipFill>
          <a:blip r:embed="rId3"/>
          <a:stretch>
            <a:fillRect/>
          </a:stretch>
        </p:blipFill>
        <p:spPr>
          <a:xfrm>
            <a:off x="393898" y="5031685"/>
            <a:ext cx="6445441" cy="1779600"/>
          </a:xfrm>
          <a:prstGeom prst="rect">
            <a:avLst/>
          </a:prstGeom>
        </p:spPr>
      </p:pic>
    </p:spTree>
    <p:extLst>
      <p:ext uri="{BB962C8B-B14F-4D97-AF65-F5344CB8AC3E}">
        <p14:creationId xmlns:p14="http://schemas.microsoft.com/office/powerpoint/2010/main" val="422504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8" end="8"/>
                                            </p:txEl>
                                          </p:spTgt>
                                        </p:tgtEl>
                                        <p:attrNameLst>
                                          <p:attrName>style.visibility</p:attrName>
                                        </p:attrNameLst>
                                      </p:cBhvr>
                                      <p:to>
                                        <p:strVal val="visible"/>
                                      </p:to>
                                    </p:set>
                                    <p:animEffect transition="in" filter="fade">
                                      <p:cBhvr>
                                        <p:cTn id="19"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3754874"/>
          </a:xfrm>
          <a:prstGeom prst="rect">
            <a:avLst/>
          </a:prstGeom>
          <a:noFill/>
        </p:spPr>
        <p:txBody>
          <a:bodyPr wrap="square" rtlCol="0">
            <a:spAutoFit/>
          </a:bodyPr>
          <a:lstStyle/>
          <a:p>
            <a:pPr marL="0" lvl="1"/>
            <a:r>
              <a:rPr lang="nl-NL" sz="2800" b="1" dirty="0"/>
              <a:t>Scores aanpassen (scorekaart)</a:t>
            </a:r>
          </a:p>
          <a:p>
            <a:pPr marL="0" lvl="1"/>
            <a:endParaRPr lang="nl-NL" sz="1400" dirty="0"/>
          </a:p>
          <a:p>
            <a:pPr marL="0" lvl="1"/>
            <a:endParaRPr lang="nl-NL" sz="2800" dirty="0"/>
          </a:p>
          <a:p>
            <a:pPr marL="0" lvl="1"/>
            <a:endParaRPr lang="nl-NL" sz="2800" dirty="0"/>
          </a:p>
          <a:p>
            <a:pPr marL="0" lvl="1"/>
            <a:endParaRPr lang="nl-NL" sz="2800" dirty="0"/>
          </a:p>
          <a:p>
            <a:pPr marL="0" lvl="1"/>
            <a:endParaRPr lang="nl-NL" sz="2800" dirty="0"/>
          </a:p>
          <a:p>
            <a:pPr marL="0" lvl="1"/>
            <a:r>
              <a:rPr lang="nl-NL" sz="2800" dirty="0"/>
              <a:t>Paar A10 en A6 kunnen dit spel niet meer tegen elkaar spelen (omdat daar geen tijd en ruimte voor is) en krijgen dus beide G+.</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1" name="Afbeelding 10">
            <a:extLst>
              <a:ext uri="{FF2B5EF4-FFF2-40B4-BE49-F238E27FC236}">
                <a16:creationId xmlns:a16="http://schemas.microsoft.com/office/drawing/2014/main" id="{E3A1683E-B52E-D89A-759E-44D759C6CC5C}"/>
              </a:ext>
            </a:extLst>
          </p:cNvPr>
          <p:cNvPicPr>
            <a:picLocks noChangeAspect="1"/>
          </p:cNvPicPr>
          <p:nvPr/>
        </p:nvPicPr>
        <p:blipFill>
          <a:blip r:embed="rId2"/>
          <a:stretch>
            <a:fillRect/>
          </a:stretch>
        </p:blipFill>
        <p:spPr>
          <a:xfrm>
            <a:off x="394896" y="1865328"/>
            <a:ext cx="6445441" cy="1779600"/>
          </a:xfrm>
          <a:prstGeom prst="rect">
            <a:avLst/>
          </a:prstGeom>
        </p:spPr>
      </p:pic>
    </p:spTree>
    <p:extLst>
      <p:ext uri="{BB962C8B-B14F-4D97-AF65-F5344CB8AC3E}">
        <p14:creationId xmlns:p14="http://schemas.microsoft.com/office/powerpoint/2010/main" val="204495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6" end="6"/>
                                            </p:txEl>
                                          </p:spTgt>
                                        </p:tgtEl>
                                        <p:attrNameLst>
                                          <p:attrName>style.visibility</p:attrName>
                                        </p:attrNameLst>
                                      </p:cBhvr>
                                      <p:to>
                                        <p:strVal val="visible"/>
                                      </p:to>
                                    </p:set>
                                    <p:animEffect transition="in" filter="fade">
                                      <p:cBhvr>
                                        <p:cTn id="10"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262979"/>
          </a:xfrm>
          <a:prstGeom prst="rect">
            <a:avLst/>
          </a:prstGeom>
          <a:noFill/>
        </p:spPr>
        <p:txBody>
          <a:bodyPr wrap="square" rtlCol="0">
            <a:spAutoFit/>
          </a:bodyPr>
          <a:lstStyle/>
          <a:p>
            <a:pPr marL="0" lvl="1"/>
            <a:r>
              <a:rPr lang="nl-NL" sz="2800" b="1" dirty="0"/>
              <a:t>Je bent gewaarschuwd!</a:t>
            </a:r>
          </a:p>
          <a:p>
            <a:pPr marL="0" lvl="1"/>
            <a:endParaRPr lang="nl-NL" sz="1400" dirty="0"/>
          </a:p>
          <a:p>
            <a:pPr marL="3495675" lvl="1"/>
            <a:r>
              <a:rPr lang="nl-NL" sz="2800" dirty="0"/>
              <a:t>Als het NBBR denkt dat er een rare score is geeft hij een waarschuwing</a:t>
            </a:r>
          </a:p>
          <a:p>
            <a:pPr marL="0" lvl="1"/>
            <a:r>
              <a:rPr lang="nl-NL" sz="2800" dirty="0"/>
              <a:t>Er verschijnt een rood uitroepteken op het spel.</a:t>
            </a:r>
          </a:p>
          <a:p>
            <a:pPr marL="0" lvl="1"/>
            <a:endParaRPr lang="nl-NL" sz="1400" dirty="0"/>
          </a:p>
          <a:p>
            <a:pPr marL="1885950" lvl="1"/>
            <a:r>
              <a:rPr lang="nl-NL" sz="2800" dirty="0"/>
              <a:t>Het is onwaarschijnlijk dat OW 10 slagen in een hartencontract hebben gemaakt als alle andere paren het in NZ doen. </a:t>
            </a:r>
          </a:p>
          <a:p>
            <a:pPr marL="1885950" lvl="1"/>
            <a:r>
              <a:rPr lang="nl-NL" sz="2800" dirty="0"/>
              <a:t>Twee mogelijkheden:</a:t>
            </a:r>
          </a:p>
          <a:p>
            <a:pPr marL="2857500" lvl="2" indent="-514350">
              <a:buFont typeface="+mj-lt"/>
              <a:buAutoNum type="arabicPeriod"/>
            </a:pPr>
            <a:r>
              <a:rPr lang="nl-NL" sz="2800" dirty="0"/>
              <a:t>Er was sprake van een </a:t>
            </a:r>
            <a:r>
              <a:rPr lang="nl-NL" sz="2800" dirty="0" err="1"/>
              <a:t>contrazit</a:t>
            </a:r>
            <a:endParaRPr lang="nl-NL" sz="2800" dirty="0"/>
          </a:p>
          <a:p>
            <a:pPr marL="2857500" lvl="2" indent="-514350">
              <a:buFont typeface="+mj-lt"/>
              <a:buAutoNum type="arabicPeriod"/>
            </a:pPr>
            <a:r>
              <a:rPr lang="nl-NL" sz="2800" dirty="0"/>
              <a:t>De verkeerde leider is ingevuld</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0822DF96-2EB8-C121-4011-BB63B8BE214B}"/>
              </a:ext>
            </a:extLst>
          </p:cNvPr>
          <p:cNvPicPr>
            <a:picLocks noChangeAspect="1"/>
          </p:cNvPicPr>
          <p:nvPr/>
        </p:nvPicPr>
        <p:blipFill>
          <a:blip r:embed="rId2"/>
          <a:stretch>
            <a:fillRect/>
          </a:stretch>
        </p:blipFill>
        <p:spPr>
          <a:xfrm>
            <a:off x="394896" y="1870350"/>
            <a:ext cx="3381375" cy="1009650"/>
          </a:xfrm>
          <a:prstGeom prst="rect">
            <a:avLst/>
          </a:prstGeom>
        </p:spPr>
      </p:pic>
      <p:pic>
        <p:nvPicPr>
          <p:cNvPr id="9" name="Afbeelding 8">
            <a:extLst>
              <a:ext uri="{FF2B5EF4-FFF2-40B4-BE49-F238E27FC236}">
                <a16:creationId xmlns:a16="http://schemas.microsoft.com/office/drawing/2014/main" id="{E104F7F0-8381-86D0-ED81-E503108BB87B}"/>
              </a:ext>
            </a:extLst>
          </p:cNvPr>
          <p:cNvPicPr>
            <a:picLocks noChangeAspect="1"/>
          </p:cNvPicPr>
          <p:nvPr/>
        </p:nvPicPr>
        <p:blipFill>
          <a:blip r:embed="rId3"/>
          <a:stretch>
            <a:fillRect/>
          </a:stretch>
        </p:blipFill>
        <p:spPr>
          <a:xfrm>
            <a:off x="394896" y="3822010"/>
            <a:ext cx="1809750" cy="2343150"/>
          </a:xfrm>
          <a:prstGeom prst="rect">
            <a:avLst/>
          </a:prstGeom>
        </p:spPr>
      </p:pic>
    </p:spTree>
    <p:extLst>
      <p:ext uri="{BB962C8B-B14F-4D97-AF65-F5344CB8AC3E}">
        <p14:creationId xmlns:p14="http://schemas.microsoft.com/office/powerpoint/2010/main" val="316058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6" end="6"/>
                                            </p:txEl>
                                          </p:spTgt>
                                        </p:tgtEl>
                                        <p:attrNameLst>
                                          <p:attrName>style.visibility</p:attrName>
                                        </p:attrNameLst>
                                      </p:cBhvr>
                                      <p:to>
                                        <p:strVal val="visible"/>
                                      </p:to>
                                    </p:set>
                                    <p:animEffect transition="in" filter="fade">
                                      <p:cBhvr>
                                        <p:cTn id="19" dur="500"/>
                                        <p:tgtEl>
                                          <p:spTgt spid="35">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7" end="7"/>
                                            </p:txEl>
                                          </p:spTgt>
                                        </p:tgtEl>
                                        <p:attrNameLst>
                                          <p:attrName>style.visibility</p:attrName>
                                        </p:attrNameLst>
                                      </p:cBhvr>
                                      <p:to>
                                        <p:strVal val="visible"/>
                                      </p:to>
                                    </p:set>
                                    <p:animEffect transition="in" filter="fade">
                                      <p:cBhvr>
                                        <p:cTn id="22" dur="500"/>
                                        <p:tgtEl>
                                          <p:spTgt spid="35">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xEl>
                                              <p:pRg st="8" end="8"/>
                                            </p:txEl>
                                          </p:spTgt>
                                        </p:tgtEl>
                                        <p:attrNameLst>
                                          <p:attrName>style.visibility</p:attrName>
                                        </p:attrNameLst>
                                      </p:cBhvr>
                                      <p:to>
                                        <p:strVal val="visible"/>
                                      </p:to>
                                    </p:set>
                                    <p:animEffect transition="in" filter="fade">
                                      <p:cBhvr>
                                        <p:cTn id="25"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4401205"/>
          </a:xfrm>
          <a:prstGeom prst="rect">
            <a:avLst/>
          </a:prstGeom>
          <a:noFill/>
        </p:spPr>
        <p:txBody>
          <a:bodyPr wrap="square" rtlCol="0">
            <a:spAutoFit/>
          </a:bodyPr>
          <a:lstStyle/>
          <a:p>
            <a:pPr marL="0" lvl="1"/>
            <a:r>
              <a:rPr lang="nl-NL" sz="2800" b="1" dirty="0"/>
              <a:t>Je bent gewaarschuwd!</a:t>
            </a:r>
          </a:p>
          <a:p>
            <a:pPr marL="0" lvl="1"/>
            <a:endParaRPr lang="nl-NL" sz="1400" dirty="0"/>
          </a:p>
          <a:p>
            <a:pPr marL="0" lvl="1"/>
            <a:endParaRPr lang="nl-NL" sz="2800" dirty="0"/>
          </a:p>
          <a:p>
            <a:pPr marL="0" lvl="1"/>
            <a:r>
              <a:rPr lang="nl-NL" sz="2800" dirty="0"/>
              <a:t>De optie "Onwaarschijnlijke score accepteren is nu niet meer lichtgrijs maar beschikbaar om te selecteren.</a:t>
            </a:r>
          </a:p>
          <a:p>
            <a:pPr marL="0" lvl="1"/>
            <a:endParaRPr lang="nl-NL" sz="1400" dirty="0"/>
          </a:p>
          <a:p>
            <a:pPr marL="1524000" lvl="1"/>
            <a:r>
              <a:rPr lang="nl-NL" sz="2800" dirty="0"/>
              <a:t>De geaccepteerde score wordt nu groen zodat je altijd kunt zien waar de computer dacht dat er iets vreemds aan de hand was.</a:t>
            </a:r>
          </a:p>
          <a:p>
            <a:pPr marL="0" lvl="1"/>
            <a:r>
              <a:rPr lang="nl-NL" sz="2800" dirty="0"/>
              <a:t>Uiteraard kun je dit ook weer ongedaan maken met de onderste optie.</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C14A5BA4-45DC-4901-69F4-8EE7EB3F59E9}"/>
              </a:ext>
            </a:extLst>
          </p:cNvPr>
          <p:cNvPicPr>
            <a:picLocks noChangeAspect="1"/>
          </p:cNvPicPr>
          <p:nvPr/>
        </p:nvPicPr>
        <p:blipFill>
          <a:blip r:embed="rId2"/>
          <a:stretch>
            <a:fillRect/>
          </a:stretch>
        </p:blipFill>
        <p:spPr>
          <a:xfrm>
            <a:off x="394896" y="1982377"/>
            <a:ext cx="4510593" cy="355725"/>
          </a:xfrm>
          <a:prstGeom prst="rect">
            <a:avLst/>
          </a:prstGeom>
        </p:spPr>
      </p:pic>
      <p:pic>
        <p:nvPicPr>
          <p:cNvPr id="11" name="Afbeelding 10">
            <a:extLst>
              <a:ext uri="{FF2B5EF4-FFF2-40B4-BE49-F238E27FC236}">
                <a16:creationId xmlns:a16="http://schemas.microsoft.com/office/drawing/2014/main" id="{54D5FA23-4352-1CCC-4F2D-DB0FDFB96BEC}"/>
              </a:ext>
            </a:extLst>
          </p:cNvPr>
          <p:cNvPicPr>
            <a:picLocks noChangeAspect="1"/>
          </p:cNvPicPr>
          <p:nvPr/>
        </p:nvPicPr>
        <p:blipFill>
          <a:blip r:embed="rId3"/>
          <a:stretch>
            <a:fillRect/>
          </a:stretch>
        </p:blipFill>
        <p:spPr>
          <a:xfrm>
            <a:off x="467544" y="3553719"/>
            <a:ext cx="1428750" cy="1190625"/>
          </a:xfrm>
          <a:prstGeom prst="rect">
            <a:avLst/>
          </a:prstGeom>
        </p:spPr>
      </p:pic>
      <p:pic>
        <p:nvPicPr>
          <p:cNvPr id="13" name="Afbeelding 12">
            <a:extLst>
              <a:ext uri="{FF2B5EF4-FFF2-40B4-BE49-F238E27FC236}">
                <a16:creationId xmlns:a16="http://schemas.microsoft.com/office/drawing/2014/main" id="{0AB8AF44-606A-98F1-82DB-9C1005CDDD4A}"/>
              </a:ext>
            </a:extLst>
          </p:cNvPr>
          <p:cNvPicPr>
            <a:picLocks noChangeAspect="1"/>
          </p:cNvPicPr>
          <p:nvPr/>
        </p:nvPicPr>
        <p:blipFill>
          <a:blip r:embed="rId4"/>
          <a:stretch>
            <a:fillRect/>
          </a:stretch>
        </p:blipFill>
        <p:spPr>
          <a:xfrm>
            <a:off x="467544" y="5724326"/>
            <a:ext cx="5067300" cy="695325"/>
          </a:xfrm>
          <a:prstGeom prst="rect">
            <a:avLst/>
          </a:prstGeom>
        </p:spPr>
      </p:pic>
    </p:spTree>
    <p:extLst>
      <p:ext uri="{BB962C8B-B14F-4D97-AF65-F5344CB8AC3E}">
        <p14:creationId xmlns:p14="http://schemas.microsoft.com/office/powerpoint/2010/main" val="328539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3" end="3"/>
                                            </p:txEl>
                                          </p:spTgt>
                                        </p:tgtEl>
                                        <p:attrNameLst>
                                          <p:attrName>style.visibility</p:attrName>
                                        </p:attrNameLst>
                                      </p:cBhvr>
                                      <p:to>
                                        <p:strVal val="visible"/>
                                      </p:to>
                                    </p:set>
                                    <p:animEffect transition="in" filter="fade">
                                      <p:cBhvr>
                                        <p:cTn id="10" dur="500"/>
                                        <p:tgtEl>
                                          <p:spTgt spid="35">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5" end="5"/>
                                            </p:txEl>
                                          </p:spTgt>
                                        </p:tgtEl>
                                        <p:attrNameLst>
                                          <p:attrName>style.visibility</p:attrName>
                                        </p:attrNameLst>
                                      </p:cBhvr>
                                      <p:to>
                                        <p:strVal val="visible"/>
                                      </p:to>
                                    </p:set>
                                    <p:animEffect transition="in" filter="fade">
                                      <p:cBhvr>
                                        <p:cTn id="13" dur="500"/>
                                        <p:tgtEl>
                                          <p:spTgt spid="35">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6" end="6"/>
                                            </p:txEl>
                                          </p:spTgt>
                                        </p:tgtEl>
                                        <p:attrNameLst>
                                          <p:attrName>style.visibility</p:attrName>
                                        </p:attrNameLst>
                                      </p:cBhvr>
                                      <p:to>
                                        <p:strVal val="visible"/>
                                      </p:to>
                                    </p:set>
                                    <p:animEffect transition="in" filter="fade">
                                      <p:cBhvr>
                                        <p:cTn id="16"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693866"/>
          </a:xfrm>
          <a:prstGeom prst="rect">
            <a:avLst/>
          </a:prstGeom>
          <a:noFill/>
        </p:spPr>
        <p:txBody>
          <a:bodyPr wrap="square" rtlCol="0">
            <a:spAutoFit/>
          </a:bodyPr>
          <a:lstStyle/>
          <a:p>
            <a:pPr marL="0" lvl="1"/>
            <a:r>
              <a:rPr lang="nl-NL" sz="2800" b="1" dirty="0"/>
              <a:t>Scores aanpassen (uitslag)</a:t>
            </a:r>
          </a:p>
          <a:p>
            <a:pPr marL="0" lvl="1"/>
            <a:endParaRPr lang="nl-NL" sz="1400" dirty="0"/>
          </a:p>
          <a:p>
            <a:pPr marL="0" lvl="1"/>
            <a:r>
              <a:rPr lang="nl-NL" sz="2800" dirty="0"/>
              <a:t>Er kunnen rare dingen gebeuren. op de club zullen toch zelden tot nooit procedurele straffen worden uitgedeeld.</a:t>
            </a:r>
          </a:p>
          <a:p>
            <a:pPr marL="0" lvl="1"/>
            <a:endParaRPr lang="nl-NL" sz="1400" dirty="0"/>
          </a:p>
          <a:p>
            <a:pPr marL="0" lvl="1"/>
            <a:r>
              <a:rPr lang="nl-NL" sz="2800" dirty="0"/>
              <a:t>Voorbeelden van situaties waarin een procedurele straf wordt gegeven:</a:t>
            </a:r>
          </a:p>
          <a:p>
            <a:pPr lvl="1" indent="-457200">
              <a:buFont typeface="Arial" panose="020B0604020202020204" pitchFamily="34" charset="0"/>
              <a:buChar char="•"/>
            </a:pPr>
            <a:r>
              <a:rPr lang="nl-NL" sz="2800" dirty="0"/>
              <a:t>Een paar is steeds te laat klaar met de ronde omdat ze teveel nakaarten. Genoeg gewaarschuwd.</a:t>
            </a:r>
          </a:p>
          <a:p>
            <a:pPr lvl="1" indent="-457200">
              <a:buFont typeface="Arial" panose="020B0604020202020204" pitchFamily="34" charset="0"/>
              <a:buChar char="•"/>
            </a:pPr>
            <a:r>
              <a:rPr lang="nl-NL" sz="2800" dirty="0"/>
              <a:t>Een speler gedraagt zich onbeschoft.</a:t>
            </a:r>
          </a:p>
          <a:p>
            <a:pPr lvl="1" indent="-457200">
              <a:buFont typeface="Arial" panose="020B0604020202020204" pitchFamily="34" charset="0"/>
              <a:buChar char="•"/>
            </a:pPr>
            <a:r>
              <a:rPr lang="nl-NL" sz="2800" dirty="0"/>
              <a:t>Iemand heeft zijn telefoon niet uitgezet.</a:t>
            </a:r>
          </a:p>
          <a:p>
            <a:pPr marL="0" lvl="1"/>
            <a:endParaRPr lang="nl-NL" sz="1400" dirty="0"/>
          </a:p>
          <a:p>
            <a:pPr marL="0" lvl="1"/>
            <a:r>
              <a:rPr lang="nl-NL" sz="2800" dirty="0"/>
              <a:t>Dit soort straffen voer je in bij de uitslag. Daar is een kolom voor correcties.</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spTree>
    <p:extLst>
      <p:ext uri="{BB962C8B-B14F-4D97-AF65-F5344CB8AC3E}">
        <p14:creationId xmlns:p14="http://schemas.microsoft.com/office/powerpoint/2010/main" val="59601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6" end="6"/>
                                            </p:txEl>
                                          </p:spTgt>
                                        </p:tgtEl>
                                        <p:attrNameLst>
                                          <p:attrName>style.visibility</p:attrName>
                                        </p:attrNameLst>
                                      </p:cBhvr>
                                      <p:to>
                                        <p:strVal val="visible"/>
                                      </p:to>
                                    </p:set>
                                    <p:animEffect transition="in" filter="fade">
                                      <p:cBhvr>
                                        <p:cTn id="19" dur="500"/>
                                        <p:tgtEl>
                                          <p:spTgt spid="35">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7" end="7"/>
                                            </p:txEl>
                                          </p:spTgt>
                                        </p:tgtEl>
                                        <p:attrNameLst>
                                          <p:attrName>style.visibility</p:attrName>
                                        </p:attrNameLst>
                                      </p:cBhvr>
                                      <p:to>
                                        <p:strVal val="visible"/>
                                      </p:to>
                                    </p:set>
                                    <p:animEffect transition="in" filter="fade">
                                      <p:cBhvr>
                                        <p:cTn id="22" dur="500"/>
                                        <p:tgtEl>
                                          <p:spTgt spid="35">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xEl>
                                              <p:pRg st="9" end="9"/>
                                            </p:txEl>
                                          </p:spTgt>
                                        </p:tgtEl>
                                        <p:attrNameLst>
                                          <p:attrName>style.visibility</p:attrName>
                                        </p:attrNameLst>
                                      </p:cBhvr>
                                      <p:to>
                                        <p:strVal val="visible"/>
                                      </p:to>
                                    </p:set>
                                    <p:animEffect transition="in" filter="fade">
                                      <p:cBhvr>
                                        <p:cTn id="25" dur="500"/>
                                        <p:tgtEl>
                                          <p:spTgt spid="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693866"/>
          </a:xfrm>
          <a:prstGeom prst="rect">
            <a:avLst/>
          </a:prstGeom>
          <a:noFill/>
        </p:spPr>
        <p:txBody>
          <a:bodyPr wrap="square" rtlCol="0">
            <a:spAutoFit/>
          </a:bodyPr>
          <a:lstStyle/>
          <a:p>
            <a:pPr marL="0" lvl="1"/>
            <a:r>
              <a:rPr lang="nl-NL" sz="2800" b="1" dirty="0"/>
              <a:t>Scores aanpassen (uitslag)</a:t>
            </a:r>
          </a:p>
          <a:p>
            <a:pPr marL="0" lvl="1"/>
            <a:endParaRPr lang="nl-NL" sz="1400" dirty="0"/>
          </a:p>
          <a:p>
            <a:pPr marL="3771900" lvl="1"/>
            <a:r>
              <a:rPr lang="nl-NL" sz="2800" dirty="0"/>
              <a:t>In de kolom "</a:t>
            </a:r>
            <a:r>
              <a:rPr lang="nl-NL" sz="2800" dirty="0" err="1"/>
              <a:t>Corr</a:t>
            </a:r>
            <a:r>
              <a:rPr lang="nl-NL" sz="2800" dirty="0"/>
              <a:t>. MP" en in de kolom "</a:t>
            </a:r>
            <a:r>
              <a:rPr lang="nl-NL" sz="2800" dirty="0" err="1"/>
              <a:t>Corr</a:t>
            </a:r>
            <a:r>
              <a:rPr lang="nl-NL" sz="2800" dirty="0"/>
              <a:t>. %" kunnen aanpassingen worden gedaan</a:t>
            </a:r>
          </a:p>
          <a:p>
            <a:pPr marL="3771900" lvl="1"/>
            <a:endParaRPr lang="nl-NL" sz="1400" dirty="0"/>
          </a:p>
          <a:p>
            <a:pPr marL="3771900" lvl="1"/>
            <a:r>
              <a:rPr lang="nl-NL" sz="2800" dirty="0"/>
              <a:t>In dit voorbeeld was het aantal MP in de uitslag oorspronkelijk 24,2 (dat is 60,5%) en daar is 2 MP vanaf gegaan. Blijft 22,2 MP over (dat is 55,5%)</a:t>
            </a:r>
          </a:p>
          <a:p>
            <a:pPr marL="0" lvl="1"/>
            <a:endParaRPr lang="nl-NL" sz="1400" dirty="0"/>
          </a:p>
          <a:p>
            <a:pPr marL="0" lvl="1"/>
            <a:r>
              <a:rPr lang="nl-NL" sz="2800" dirty="0"/>
              <a:t>Het verschil in percentage is zo extreem omdat in dit voorbeeld slechts 5 spellen zijn gespeeld</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9" name="Afbeelding 8">
            <a:extLst>
              <a:ext uri="{FF2B5EF4-FFF2-40B4-BE49-F238E27FC236}">
                <a16:creationId xmlns:a16="http://schemas.microsoft.com/office/drawing/2014/main" id="{F1355E4C-EB31-8FF8-9EE5-8A1F4C10F751}"/>
              </a:ext>
            </a:extLst>
          </p:cNvPr>
          <p:cNvPicPr>
            <a:picLocks noChangeAspect="1"/>
          </p:cNvPicPr>
          <p:nvPr/>
        </p:nvPicPr>
        <p:blipFill>
          <a:blip r:embed="rId2"/>
          <a:stretch>
            <a:fillRect/>
          </a:stretch>
        </p:blipFill>
        <p:spPr>
          <a:xfrm>
            <a:off x="457475" y="3473375"/>
            <a:ext cx="3648075" cy="1495425"/>
          </a:xfrm>
          <a:prstGeom prst="rect">
            <a:avLst/>
          </a:prstGeom>
        </p:spPr>
      </p:pic>
      <p:pic>
        <p:nvPicPr>
          <p:cNvPr id="11" name="Afbeelding 10">
            <a:extLst>
              <a:ext uri="{FF2B5EF4-FFF2-40B4-BE49-F238E27FC236}">
                <a16:creationId xmlns:a16="http://schemas.microsoft.com/office/drawing/2014/main" id="{457F4AA3-9AC2-0FC1-6520-DBB11F52C204}"/>
              </a:ext>
            </a:extLst>
          </p:cNvPr>
          <p:cNvPicPr>
            <a:picLocks noChangeAspect="1"/>
          </p:cNvPicPr>
          <p:nvPr/>
        </p:nvPicPr>
        <p:blipFill>
          <a:blip r:embed="rId3"/>
          <a:stretch>
            <a:fillRect/>
          </a:stretch>
        </p:blipFill>
        <p:spPr>
          <a:xfrm>
            <a:off x="467000" y="1984663"/>
            <a:ext cx="3638550" cy="1200150"/>
          </a:xfrm>
          <a:prstGeom prst="rect">
            <a:avLst/>
          </a:prstGeom>
        </p:spPr>
      </p:pic>
    </p:spTree>
    <p:extLst>
      <p:ext uri="{BB962C8B-B14F-4D97-AF65-F5344CB8AC3E}">
        <p14:creationId xmlns:p14="http://schemas.microsoft.com/office/powerpoint/2010/main" val="185086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6" end="6"/>
                                            </p:txEl>
                                          </p:spTgt>
                                        </p:tgtEl>
                                        <p:attrNameLst>
                                          <p:attrName>style.visibility</p:attrName>
                                        </p:attrNameLst>
                                      </p:cBhvr>
                                      <p:to>
                                        <p:strVal val="visible"/>
                                      </p:to>
                                    </p:set>
                                    <p:animEffect transition="in" filter="fade">
                                      <p:cBhvr>
                                        <p:cTn id="16"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Programma les 3</a:t>
            </a:r>
          </a:p>
        </p:txBody>
      </p:sp>
      <p:sp>
        <p:nvSpPr>
          <p:cNvPr id="60" name="Tekstvak 59"/>
          <p:cNvSpPr txBox="1"/>
          <p:nvPr/>
        </p:nvSpPr>
        <p:spPr>
          <a:xfrm>
            <a:off x="251520" y="1324800"/>
            <a:ext cx="8352928" cy="954107"/>
          </a:xfrm>
          <a:prstGeom prst="rect">
            <a:avLst/>
          </a:prstGeom>
          <a:noFill/>
        </p:spPr>
        <p:txBody>
          <a:bodyPr wrap="square" rtlCol="0">
            <a:spAutoFit/>
          </a:bodyPr>
          <a:lstStyle/>
          <a:p>
            <a:pPr marL="457200" indent="-457200">
              <a:buFont typeface="Arial" panose="020B0604020202020204" pitchFamily="34" charset="0"/>
              <a:buChar char="•"/>
            </a:pPr>
            <a:r>
              <a:rPr lang="nl-NL" sz="2800" dirty="0"/>
              <a:t>Scores aanpassen</a:t>
            </a:r>
          </a:p>
          <a:p>
            <a:pPr marL="457200" indent="-457200">
              <a:buFont typeface="Arial" panose="020B0604020202020204" pitchFamily="34" charset="0"/>
              <a:buChar char="•"/>
            </a:pPr>
            <a:r>
              <a:rPr lang="nl-NL" sz="2800" dirty="0" err="1"/>
              <a:t>Bridgemates</a:t>
            </a:r>
            <a:endParaRPr lang="nl-NL" sz="2800" dirty="0"/>
          </a:p>
        </p:txBody>
      </p:sp>
      <p:sp>
        <p:nvSpPr>
          <p:cNvPr id="67" name="Tekstvak 66"/>
          <p:cNvSpPr txBox="1"/>
          <p:nvPr/>
        </p:nvSpPr>
        <p:spPr>
          <a:xfrm>
            <a:off x="-2052736" y="4221088"/>
            <a:ext cx="1872208" cy="1815882"/>
          </a:xfrm>
          <a:prstGeom prst="rect">
            <a:avLst/>
          </a:prstGeom>
          <a:solidFill>
            <a:schemeClr val="accent3">
              <a:lumMod val="40000"/>
              <a:lumOff val="60000"/>
            </a:schemeClr>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8" name="Tekstvak 67"/>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9" name="Tekstvak 6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70" name="Afgeronde rechthoek 6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sp>
        <p:nvSpPr>
          <p:cNvPr id="71" name="Tekstvak 70"/>
          <p:cNvSpPr txBox="1"/>
          <p:nvPr/>
        </p:nvSpPr>
        <p:spPr>
          <a:xfrm>
            <a:off x="9324528"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72" name="Tekstvak 71"/>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97" name="Groep 96"/>
          <p:cNvGrpSpPr/>
          <p:nvPr/>
        </p:nvGrpSpPr>
        <p:grpSpPr>
          <a:xfrm>
            <a:off x="9468000" y="1800000"/>
            <a:ext cx="1296640" cy="1296000"/>
            <a:chOff x="9468000" y="1800000"/>
            <a:chExt cx="1296640" cy="1296000"/>
          </a:xfrm>
        </p:grpSpPr>
        <p:sp>
          <p:nvSpPr>
            <p:cNvPr id="31" name="Tekstvak 30"/>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50" name="Tekstvak 49"/>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51" name="Tekstvak 50"/>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52" name="Tekstvak 51"/>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53" name="Tekstvak 52"/>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98" name="Groep 97"/>
          <p:cNvGrpSpPr/>
          <p:nvPr/>
        </p:nvGrpSpPr>
        <p:grpSpPr>
          <a:xfrm>
            <a:off x="9468544" y="3717032"/>
            <a:ext cx="1296640" cy="1296000"/>
            <a:chOff x="8280000" y="3069056"/>
            <a:chExt cx="1296640" cy="1296000"/>
          </a:xfrm>
        </p:grpSpPr>
        <p:sp>
          <p:nvSpPr>
            <p:cNvPr id="54" name="Tekstvak 5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55" name="Tekstvak 5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56" name="Tekstvak 5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57" name="Tekstvak 5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58" name="Tekstvak 5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99" name="Groep 98"/>
          <p:cNvGrpSpPr/>
          <p:nvPr/>
        </p:nvGrpSpPr>
        <p:grpSpPr>
          <a:xfrm>
            <a:off x="10692680" y="2780928"/>
            <a:ext cx="1296640" cy="1296000"/>
            <a:chOff x="7020320" y="4365200"/>
            <a:chExt cx="1296640" cy="1296000"/>
          </a:xfrm>
        </p:grpSpPr>
        <p:sp>
          <p:nvSpPr>
            <p:cNvPr id="61" name="Tekstvak 60"/>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2" name="Tekstvak 61"/>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63" name="Tekstvak 62"/>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64" name="Tekstvak 63"/>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65" name="Tekstvak 64"/>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100" name="Groep 99"/>
          <p:cNvGrpSpPr/>
          <p:nvPr/>
        </p:nvGrpSpPr>
        <p:grpSpPr>
          <a:xfrm>
            <a:off x="10692680" y="4869160"/>
            <a:ext cx="1296640" cy="1296000"/>
            <a:chOff x="8892528" y="5013272"/>
            <a:chExt cx="1296640" cy="1296000"/>
          </a:xfrm>
        </p:grpSpPr>
        <p:sp>
          <p:nvSpPr>
            <p:cNvPr id="66" name="Tekstvak 6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93" name="Tekstvak 92"/>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94" name="Tekstvak 93"/>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95" name="Tekstvak 94"/>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6" name="Tekstvak 95"/>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4185761"/>
          </a:xfrm>
          <a:prstGeom prst="rect">
            <a:avLst/>
          </a:prstGeom>
          <a:noFill/>
        </p:spPr>
        <p:txBody>
          <a:bodyPr wrap="square" rtlCol="0">
            <a:spAutoFit/>
          </a:bodyPr>
          <a:lstStyle/>
          <a:p>
            <a:pPr marL="0" lvl="1"/>
            <a:r>
              <a:rPr lang="nl-NL" sz="2800" b="1" dirty="0"/>
              <a:t>aanpassingen in de </a:t>
            </a:r>
            <a:r>
              <a:rPr lang="nl-NL" sz="2800" b="1" dirty="0" err="1"/>
              <a:t>zittingscores</a:t>
            </a:r>
            <a:endParaRPr lang="nl-NL" sz="2800" b="1" dirty="0"/>
          </a:p>
          <a:p>
            <a:pPr marL="0" lvl="1"/>
            <a:endParaRPr lang="nl-NL" sz="1400" dirty="0"/>
          </a:p>
          <a:p>
            <a:pPr marL="0" lvl="1"/>
            <a:r>
              <a:rPr lang="nl-NL" sz="2800" dirty="0"/>
              <a:t>Maak de volgende correcties in de uitslag die je hebt van de vorige les</a:t>
            </a:r>
          </a:p>
          <a:p>
            <a:pPr lvl="1" indent="-457200">
              <a:buFont typeface="Arial" panose="020B0604020202020204" pitchFamily="34" charset="0"/>
              <a:buChar char="•"/>
            </a:pPr>
            <a:r>
              <a:rPr lang="nl-NL" sz="2800" dirty="0"/>
              <a:t>Spel 1, paar 4 en 7 hebben een </a:t>
            </a:r>
            <a:r>
              <a:rPr lang="nl-NL" sz="2800" dirty="0" err="1"/>
              <a:t>contrazit</a:t>
            </a:r>
            <a:r>
              <a:rPr lang="nl-NL" sz="2800" dirty="0"/>
              <a:t>. </a:t>
            </a:r>
            <a:br>
              <a:rPr lang="nl-NL" sz="2800" dirty="0"/>
            </a:br>
            <a:r>
              <a:rPr lang="nl-NL" sz="2800" dirty="0"/>
              <a:t>Paar 4 speelde dus NZ </a:t>
            </a:r>
            <a:r>
              <a:rPr lang="nl-NL" sz="2800" dirty="0" err="1"/>
              <a:t>ipv</a:t>
            </a:r>
            <a:r>
              <a:rPr lang="nl-NL" sz="2800" dirty="0"/>
              <a:t> OW</a:t>
            </a:r>
          </a:p>
          <a:p>
            <a:pPr lvl="1" indent="-457200">
              <a:buFont typeface="Arial" panose="020B0604020202020204" pitchFamily="34" charset="0"/>
              <a:buChar char="•"/>
            </a:pPr>
            <a:r>
              <a:rPr lang="nl-NL" sz="2800" dirty="0"/>
              <a:t>Spel 2: Paar 1 en 10 krijgen allebei G- </a:t>
            </a:r>
            <a:r>
              <a:rPr lang="nl-NL" sz="2800" dirty="0" err="1"/>
              <a:t>ipv</a:t>
            </a:r>
            <a:r>
              <a:rPr lang="nl-NL" sz="2800" dirty="0"/>
              <a:t> het tafelresultaat</a:t>
            </a:r>
          </a:p>
          <a:p>
            <a:pPr lvl="1" indent="-457200">
              <a:buFont typeface="Arial" panose="020B0604020202020204" pitchFamily="34" charset="0"/>
              <a:buChar char="•"/>
            </a:pPr>
            <a:r>
              <a:rPr lang="nl-NL" sz="2800" dirty="0"/>
              <a:t>Paar 2 krijgt 1/4 top straf wegens ontbreken van </a:t>
            </a:r>
            <a:r>
              <a:rPr lang="nl-NL" sz="2800"/>
              <a:t>een systeemkaart</a:t>
            </a:r>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spTree>
    <p:extLst>
      <p:ext uri="{BB962C8B-B14F-4D97-AF65-F5344CB8AC3E}">
        <p14:creationId xmlns:p14="http://schemas.microsoft.com/office/powerpoint/2010/main" val="394693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fade">
                                      <p:cBhvr>
                                        <p:cTn id="12" dur="500"/>
                                        <p:tgtEl>
                                          <p:spTgt spid="3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3" end="3"/>
                                            </p:txEl>
                                          </p:spTgt>
                                        </p:tgtEl>
                                        <p:attrNameLst>
                                          <p:attrName>style.visibility</p:attrName>
                                        </p:attrNameLst>
                                      </p:cBhvr>
                                      <p:to>
                                        <p:strVal val="visible"/>
                                      </p:to>
                                    </p:set>
                                    <p:animEffect transition="in" filter="fade">
                                      <p:cBhvr>
                                        <p:cTn id="15" dur="500"/>
                                        <p:tgtEl>
                                          <p:spTgt spid="3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4" end="4"/>
                                            </p:txEl>
                                          </p:spTgt>
                                        </p:tgtEl>
                                        <p:attrNameLst>
                                          <p:attrName>style.visibility</p:attrName>
                                        </p:attrNameLst>
                                      </p:cBhvr>
                                      <p:to>
                                        <p:strVal val="visible"/>
                                      </p:to>
                                    </p:set>
                                    <p:animEffect transition="in" filter="fade">
                                      <p:cBhvr>
                                        <p:cTn id="18" dur="500"/>
                                        <p:tgtEl>
                                          <p:spTgt spid="3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5" end="5"/>
                                            </p:txEl>
                                          </p:spTgt>
                                        </p:tgtEl>
                                        <p:attrNameLst>
                                          <p:attrName>style.visibility</p:attrName>
                                        </p:attrNameLst>
                                      </p:cBhvr>
                                      <p:to>
                                        <p:strVal val="visible"/>
                                      </p:to>
                                    </p:set>
                                    <p:animEffect transition="in" filter="fade">
                                      <p:cBhvr>
                                        <p:cTn id="21" dur="500"/>
                                        <p:tgtEl>
                                          <p:spTgt spid="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1600438"/>
          </a:xfrm>
          <a:prstGeom prst="rect">
            <a:avLst/>
          </a:prstGeom>
          <a:noFill/>
        </p:spPr>
        <p:txBody>
          <a:bodyPr wrap="square" rtlCol="0">
            <a:spAutoFit/>
          </a:bodyPr>
          <a:lstStyle/>
          <a:p>
            <a:pPr marL="0" lvl="1"/>
            <a:r>
              <a:rPr lang="nl-NL" sz="2800" b="1" dirty="0"/>
              <a:t>Scores invoeren</a:t>
            </a:r>
          </a:p>
          <a:p>
            <a:pPr marL="0" lvl="1"/>
            <a:endParaRPr lang="nl-NL" sz="1400" dirty="0"/>
          </a:p>
          <a:p>
            <a:pPr marL="0" lvl="1"/>
            <a:r>
              <a:rPr lang="nl-NL" sz="2800" dirty="0"/>
              <a:t>Als de correcties goed zijn ingevoerd krijg je deze uitslag:</a:t>
            </a:r>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descr="Afbeelding met tafel&#10;&#10;Automatisch gegenereerde beschrijving">
            <a:extLst>
              <a:ext uri="{FF2B5EF4-FFF2-40B4-BE49-F238E27FC236}">
                <a16:creationId xmlns:a16="http://schemas.microsoft.com/office/drawing/2014/main" id="{4E27571C-67D5-9807-C32F-C38D75D64494}"/>
              </a:ext>
            </a:extLst>
          </p:cNvPr>
          <p:cNvPicPr>
            <a:picLocks noChangeAspect="1"/>
          </p:cNvPicPr>
          <p:nvPr/>
        </p:nvPicPr>
        <p:blipFill rotWithShape="1">
          <a:blip r:embed="rId2">
            <a:extLst>
              <a:ext uri="{28A0092B-C50C-407E-A947-70E740481C1C}">
                <a14:useLocalDpi xmlns:a14="http://schemas.microsoft.com/office/drawing/2010/main" val="0"/>
              </a:ext>
            </a:extLst>
          </a:blip>
          <a:srcRect t="22881" b="2409"/>
          <a:stretch/>
        </p:blipFill>
        <p:spPr>
          <a:xfrm>
            <a:off x="251471" y="2599606"/>
            <a:ext cx="8692503" cy="3809789"/>
          </a:xfrm>
          <a:prstGeom prst="rect">
            <a:avLst/>
          </a:prstGeom>
        </p:spPr>
      </p:pic>
    </p:spTree>
    <p:extLst>
      <p:ext uri="{BB962C8B-B14F-4D97-AF65-F5344CB8AC3E}">
        <p14:creationId xmlns:p14="http://schemas.microsoft.com/office/powerpoint/2010/main" val="244902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11784" cy="5478423"/>
          </a:xfrm>
          <a:prstGeom prst="rect">
            <a:avLst/>
          </a:prstGeom>
          <a:noFill/>
        </p:spPr>
        <p:txBody>
          <a:bodyPr wrap="square" rtlCol="0">
            <a:spAutoFit/>
          </a:bodyPr>
          <a:lstStyle/>
          <a:p>
            <a:pPr marL="0" lvl="1"/>
            <a:r>
              <a:rPr lang="nl-NL" sz="2800" b="1" dirty="0"/>
              <a:t>Instellingen</a:t>
            </a:r>
          </a:p>
          <a:p>
            <a:pPr marL="0" lvl="1"/>
            <a:endParaRPr lang="nl-NL" sz="1400" dirty="0"/>
          </a:p>
          <a:p>
            <a:pPr marL="0" lvl="1"/>
            <a:endParaRPr lang="nl-NL" sz="2800" dirty="0"/>
          </a:p>
          <a:p>
            <a:pPr marL="0" lvl="1"/>
            <a:endParaRPr lang="nl-NL" sz="2800" dirty="0"/>
          </a:p>
          <a:p>
            <a:pPr marL="0" lvl="1"/>
            <a:r>
              <a:rPr lang="nl-NL" sz="2800" dirty="0"/>
              <a:t>De </a:t>
            </a:r>
            <a:r>
              <a:rPr lang="nl-NL" sz="2800" dirty="0" err="1"/>
              <a:t>Bridgenmates</a:t>
            </a:r>
            <a:r>
              <a:rPr lang="nl-NL" sz="2800" dirty="0"/>
              <a:t> worden bediend vanuit het zitting menu.</a:t>
            </a:r>
          </a:p>
          <a:p>
            <a:pPr marL="0" lvl="1"/>
            <a:endParaRPr lang="nl-NL" sz="2800" dirty="0"/>
          </a:p>
          <a:p>
            <a:pPr marL="0" lvl="1"/>
            <a:endParaRPr lang="nl-NL" sz="2800" dirty="0"/>
          </a:p>
          <a:p>
            <a:pPr marL="0" lvl="1"/>
            <a:endParaRPr lang="nl-NL" sz="2800" dirty="0"/>
          </a:p>
          <a:p>
            <a:pPr marL="0" lvl="1"/>
            <a:r>
              <a:rPr lang="nl-NL" sz="2800" dirty="0"/>
              <a:t>Het </a:t>
            </a:r>
            <a:r>
              <a:rPr lang="nl-NL" sz="2800" dirty="0" err="1"/>
              <a:t>Bridgemate</a:t>
            </a:r>
            <a:r>
              <a:rPr lang="nl-NL" sz="2800" dirty="0"/>
              <a:t> scherm bestaat uit 4 tabbladen</a:t>
            </a:r>
          </a:p>
          <a:p>
            <a:pPr lvl="1" indent="-457200">
              <a:buFont typeface="Arial" panose="020B0604020202020204" pitchFamily="34" charset="0"/>
              <a:buChar char="•"/>
            </a:pPr>
            <a:r>
              <a:rPr lang="nl-NL" sz="2800" dirty="0"/>
              <a:t>Starten: Om de </a:t>
            </a:r>
            <a:r>
              <a:rPr lang="nl-NL" sz="2800" dirty="0" err="1"/>
              <a:t>Bridgemates</a:t>
            </a:r>
            <a:r>
              <a:rPr lang="nl-NL" sz="2800" dirty="0"/>
              <a:t> te gebruiken</a:t>
            </a:r>
          </a:p>
          <a:p>
            <a:pPr lvl="1" indent="-457200">
              <a:buFont typeface="Arial" panose="020B0604020202020204" pitchFamily="34" charset="0"/>
              <a:buChar char="•"/>
            </a:pPr>
            <a:r>
              <a:rPr lang="nl-NL" sz="2800" dirty="0"/>
              <a:t>Instellingen: Om de werking in te kunnen stellen</a:t>
            </a:r>
          </a:p>
          <a:p>
            <a:pPr lvl="1" indent="-457200">
              <a:buFont typeface="Arial" panose="020B0604020202020204" pitchFamily="34" charset="0"/>
              <a:buChar char="•"/>
            </a:pPr>
            <a:r>
              <a:rPr lang="nl-NL" sz="2800" dirty="0" err="1"/>
              <a:t>Bridgemate</a:t>
            </a:r>
            <a:r>
              <a:rPr lang="nl-NL" sz="2800" dirty="0"/>
              <a:t> app: Voor clubs die deze optie gebruiken</a:t>
            </a:r>
          </a:p>
          <a:p>
            <a:pPr lvl="1" indent="-457200">
              <a:buFont typeface="Arial" panose="020B0604020202020204" pitchFamily="34" charset="0"/>
              <a:buChar char="•"/>
            </a:pPr>
            <a:r>
              <a:rPr lang="nl-NL" sz="2800" dirty="0"/>
              <a:t>Geavanceerd: Problemen oplossen en instellingen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4A49AA88-F816-B0E8-7DC6-87997620B86B}"/>
              </a:ext>
            </a:extLst>
          </p:cNvPr>
          <p:cNvPicPr>
            <a:picLocks noChangeAspect="1"/>
          </p:cNvPicPr>
          <p:nvPr/>
        </p:nvPicPr>
        <p:blipFill>
          <a:blip r:embed="rId2"/>
          <a:stretch>
            <a:fillRect/>
          </a:stretch>
        </p:blipFill>
        <p:spPr>
          <a:xfrm>
            <a:off x="394896" y="1876822"/>
            <a:ext cx="6505575" cy="800100"/>
          </a:xfrm>
          <a:prstGeom prst="rect">
            <a:avLst/>
          </a:prstGeom>
        </p:spPr>
      </p:pic>
      <p:pic>
        <p:nvPicPr>
          <p:cNvPr id="12" name="Afbeelding 11">
            <a:extLst>
              <a:ext uri="{FF2B5EF4-FFF2-40B4-BE49-F238E27FC236}">
                <a16:creationId xmlns:a16="http://schemas.microsoft.com/office/drawing/2014/main" id="{C7534C2E-6D61-A1FA-D92B-90323AEE52A7}"/>
              </a:ext>
            </a:extLst>
          </p:cNvPr>
          <p:cNvPicPr>
            <a:picLocks noChangeAspect="1"/>
          </p:cNvPicPr>
          <p:nvPr/>
        </p:nvPicPr>
        <p:blipFill>
          <a:blip r:embed="rId3"/>
          <a:stretch>
            <a:fillRect/>
          </a:stretch>
        </p:blipFill>
        <p:spPr>
          <a:xfrm>
            <a:off x="394896" y="3552032"/>
            <a:ext cx="7286625" cy="762000"/>
          </a:xfrm>
          <a:prstGeom prst="rect">
            <a:avLst/>
          </a:prstGeom>
        </p:spPr>
      </p:pic>
    </p:spTree>
    <p:extLst>
      <p:ext uri="{BB962C8B-B14F-4D97-AF65-F5344CB8AC3E}">
        <p14:creationId xmlns:p14="http://schemas.microsoft.com/office/powerpoint/2010/main" val="71265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4" end="4"/>
                                            </p:txEl>
                                          </p:spTgt>
                                        </p:tgtEl>
                                        <p:attrNameLst>
                                          <p:attrName>style.visibility</p:attrName>
                                        </p:attrNameLst>
                                      </p:cBhvr>
                                      <p:to>
                                        <p:strVal val="visible"/>
                                      </p:to>
                                    </p:set>
                                    <p:animEffect transition="in" filter="fade">
                                      <p:cBhvr>
                                        <p:cTn id="10" dur="500"/>
                                        <p:tgtEl>
                                          <p:spTgt spid="35">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8" end="8"/>
                                            </p:txEl>
                                          </p:spTgt>
                                        </p:tgtEl>
                                        <p:attrNameLst>
                                          <p:attrName>style.visibility</p:attrName>
                                        </p:attrNameLst>
                                      </p:cBhvr>
                                      <p:to>
                                        <p:strVal val="visible"/>
                                      </p:to>
                                    </p:set>
                                    <p:animEffect transition="in" filter="fade">
                                      <p:cBhvr>
                                        <p:cTn id="13" dur="500"/>
                                        <p:tgtEl>
                                          <p:spTgt spid="35">
                                            <p:txEl>
                                              <p:pRg st="8" end="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9" end="9"/>
                                            </p:txEl>
                                          </p:spTgt>
                                        </p:tgtEl>
                                        <p:attrNameLst>
                                          <p:attrName>style.visibility</p:attrName>
                                        </p:attrNameLst>
                                      </p:cBhvr>
                                      <p:to>
                                        <p:strVal val="visible"/>
                                      </p:to>
                                    </p:set>
                                    <p:animEffect transition="in" filter="fade">
                                      <p:cBhvr>
                                        <p:cTn id="16" dur="500"/>
                                        <p:tgtEl>
                                          <p:spTgt spid="35">
                                            <p:txEl>
                                              <p:pRg st="9" end="9"/>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10" end="10"/>
                                            </p:txEl>
                                          </p:spTgt>
                                        </p:tgtEl>
                                        <p:attrNameLst>
                                          <p:attrName>style.visibility</p:attrName>
                                        </p:attrNameLst>
                                      </p:cBhvr>
                                      <p:to>
                                        <p:strVal val="visible"/>
                                      </p:to>
                                    </p:set>
                                    <p:animEffect transition="in" filter="fade">
                                      <p:cBhvr>
                                        <p:cTn id="19" dur="500"/>
                                        <p:tgtEl>
                                          <p:spTgt spid="35">
                                            <p:txEl>
                                              <p:pRg st="10" end="1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11" end="11"/>
                                            </p:txEl>
                                          </p:spTgt>
                                        </p:tgtEl>
                                        <p:attrNameLst>
                                          <p:attrName>style.visibility</p:attrName>
                                        </p:attrNameLst>
                                      </p:cBhvr>
                                      <p:to>
                                        <p:strVal val="visible"/>
                                      </p:to>
                                    </p:set>
                                    <p:animEffect transition="in" filter="fade">
                                      <p:cBhvr>
                                        <p:cTn id="22" dur="500"/>
                                        <p:tgtEl>
                                          <p:spTgt spid="35">
                                            <p:txEl>
                                              <p:pRg st="11" end="1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xEl>
                                              <p:pRg st="12" end="12"/>
                                            </p:txEl>
                                          </p:spTgt>
                                        </p:tgtEl>
                                        <p:attrNameLst>
                                          <p:attrName>style.visibility</p:attrName>
                                        </p:attrNameLst>
                                      </p:cBhvr>
                                      <p:to>
                                        <p:strVal val="visible"/>
                                      </p:to>
                                    </p:set>
                                    <p:animEffect transition="in" filter="fade">
                                      <p:cBhvr>
                                        <p:cTn id="25" dur="500"/>
                                        <p:tgtEl>
                                          <p:spTgt spid="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11784" cy="6340197"/>
          </a:xfrm>
          <a:prstGeom prst="rect">
            <a:avLst/>
          </a:prstGeom>
          <a:noFill/>
        </p:spPr>
        <p:txBody>
          <a:bodyPr wrap="square" rtlCol="0">
            <a:spAutoFit/>
          </a:bodyPr>
          <a:lstStyle/>
          <a:p>
            <a:pPr marL="0" lvl="1"/>
            <a:r>
              <a:rPr lang="nl-NL" sz="2800" b="1" dirty="0"/>
              <a:t>Instellingen</a:t>
            </a:r>
          </a:p>
          <a:p>
            <a:pPr marL="0" lvl="1"/>
            <a:endParaRPr lang="nl-NL" sz="1400" dirty="0"/>
          </a:p>
          <a:p>
            <a:pPr marL="3409950" lvl="1"/>
            <a:r>
              <a:rPr lang="nl-NL" sz="2800" dirty="0"/>
              <a:t>Er zijn zoveel instellingen mogelijk dat het niet op één pagina past.</a:t>
            </a:r>
          </a:p>
          <a:p>
            <a:pPr marL="3409950" lvl="1"/>
            <a:endParaRPr lang="nl-NL" sz="2800" dirty="0"/>
          </a:p>
          <a:p>
            <a:pPr marL="3409950" lvl="1"/>
            <a:r>
              <a:rPr lang="nl-NL" sz="2800" dirty="0"/>
              <a:t>Resultaten tonen. Heeft alleen maar nadelen: </a:t>
            </a:r>
          </a:p>
          <a:p>
            <a:pPr lvl="1" indent="-457200">
              <a:buFont typeface="Arial" panose="020B0604020202020204" pitchFamily="34" charset="0"/>
              <a:buChar char="•"/>
            </a:pPr>
            <a:r>
              <a:rPr lang="nl-NL" sz="2800" dirty="0"/>
              <a:t>Bij foute invoer van het spelnummer zijn de resultaten van een ander spel bekend</a:t>
            </a:r>
          </a:p>
          <a:p>
            <a:pPr lvl="1" indent="-457200">
              <a:buFont typeface="Arial" panose="020B0604020202020204" pitchFamily="34" charset="0"/>
              <a:buChar char="•"/>
            </a:pPr>
            <a:r>
              <a:rPr lang="nl-NL" sz="2800" dirty="0"/>
              <a:t>Teveel tijd gaat verloren aan wat anderen deden</a:t>
            </a:r>
          </a:p>
          <a:p>
            <a:pPr lvl="1" indent="-457200">
              <a:buFont typeface="Arial" panose="020B0604020202020204" pitchFamily="34" charset="0"/>
              <a:buChar char="•"/>
            </a:pPr>
            <a:r>
              <a:rPr lang="nl-NL" sz="2800" dirty="0"/>
              <a:t>Teveel tijd gaat verloren aan bedenken hoe men beter had kunnen scoren</a:t>
            </a:r>
          </a:p>
          <a:p>
            <a:pPr marL="0" lvl="1"/>
            <a:r>
              <a:rPr lang="nl-NL" sz="2800" dirty="0"/>
              <a:t>Toch wil iedereen het graag zien en dus staat het aan</a:t>
            </a:r>
          </a:p>
          <a:p>
            <a:pPr marL="0" lvl="1"/>
            <a:endParaRPr lang="nl-NL" sz="2800" dirty="0"/>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3B0A1DE9-8C3F-EA05-F914-E39697644E42}"/>
              </a:ext>
            </a:extLst>
          </p:cNvPr>
          <p:cNvPicPr>
            <a:picLocks noChangeAspect="1"/>
          </p:cNvPicPr>
          <p:nvPr/>
        </p:nvPicPr>
        <p:blipFill>
          <a:blip r:embed="rId2"/>
          <a:stretch>
            <a:fillRect/>
          </a:stretch>
        </p:blipFill>
        <p:spPr>
          <a:xfrm>
            <a:off x="251472" y="1927500"/>
            <a:ext cx="3514725" cy="1905000"/>
          </a:xfrm>
          <a:prstGeom prst="rect">
            <a:avLst/>
          </a:prstGeom>
        </p:spPr>
      </p:pic>
    </p:spTree>
    <p:extLst>
      <p:ext uri="{BB962C8B-B14F-4D97-AF65-F5344CB8AC3E}">
        <p14:creationId xmlns:p14="http://schemas.microsoft.com/office/powerpoint/2010/main" val="10212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6" end="6"/>
                                            </p:txEl>
                                          </p:spTgt>
                                        </p:tgtEl>
                                        <p:attrNameLst>
                                          <p:attrName>style.visibility</p:attrName>
                                        </p:attrNameLst>
                                      </p:cBhvr>
                                      <p:to>
                                        <p:strVal val="visible"/>
                                      </p:to>
                                    </p:set>
                                    <p:animEffect transition="in" filter="fade">
                                      <p:cBhvr>
                                        <p:cTn id="19" dur="500"/>
                                        <p:tgtEl>
                                          <p:spTgt spid="35">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7" end="7"/>
                                            </p:txEl>
                                          </p:spTgt>
                                        </p:tgtEl>
                                        <p:attrNameLst>
                                          <p:attrName>style.visibility</p:attrName>
                                        </p:attrNameLst>
                                      </p:cBhvr>
                                      <p:to>
                                        <p:strVal val="visible"/>
                                      </p:to>
                                    </p:set>
                                    <p:animEffect transition="in" filter="fade">
                                      <p:cBhvr>
                                        <p:cTn id="22" dur="500"/>
                                        <p:tgtEl>
                                          <p:spTgt spid="35">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xEl>
                                              <p:pRg st="8" end="8"/>
                                            </p:txEl>
                                          </p:spTgt>
                                        </p:tgtEl>
                                        <p:attrNameLst>
                                          <p:attrName>style.visibility</p:attrName>
                                        </p:attrNameLst>
                                      </p:cBhvr>
                                      <p:to>
                                        <p:strVal val="visible"/>
                                      </p:to>
                                    </p:set>
                                    <p:animEffect transition="in" filter="fade">
                                      <p:cBhvr>
                                        <p:cTn id="25"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11784" cy="5047536"/>
          </a:xfrm>
          <a:prstGeom prst="rect">
            <a:avLst/>
          </a:prstGeom>
          <a:noFill/>
        </p:spPr>
        <p:txBody>
          <a:bodyPr wrap="square" rtlCol="0">
            <a:spAutoFit/>
          </a:bodyPr>
          <a:lstStyle/>
          <a:p>
            <a:pPr marL="0" lvl="1"/>
            <a:r>
              <a:rPr lang="nl-NL" sz="2800" b="1" dirty="0"/>
              <a:t>Instellingen</a:t>
            </a:r>
          </a:p>
          <a:p>
            <a:pPr marL="0" lvl="1"/>
            <a:endParaRPr lang="nl-NL" sz="1400" dirty="0"/>
          </a:p>
          <a:p>
            <a:pPr marL="1971675" lvl="1"/>
            <a:r>
              <a:rPr lang="nl-NL" sz="2800" dirty="0"/>
              <a:t>Wat wil je zien in de </a:t>
            </a:r>
            <a:r>
              <a:rPr lang="nl-NL" sz="2800" dirty="0" err="1"/>
              <a:t>bridgemate</a:t>
            </a:r>
            <a:r>
              <a:rPr lang="nl-NL" sz="2800" dirty="0"/>
              <a:t>?</a:t>
            </a:r>
          </a:p>
          <a:p>
            <a:pPr marL="1971675" lvl="1"/>
            <a:r>
              <a:rPr lang="nl-NL" sz="2800" dirty="0"/>
              <a:t>Contract:</a:t>
            </a:r>
          </a:p>
          <a:p>
            <a:pPr marL="2428875" lvl="1" indent="-457200">
              <a:buFont typeface="Arial" panose="020B0604020202020204" pitchFamily="34" charset="0"/>
              <a:buChar char="•"/>
            </a:pPr>
            <a:r>
              <a:rPr lang="nl-NL" sz="2800" dirty="0"/>
              <a:t>4S +1</a:t>
            </a:r>
          </a:p>
          <a:p>
            <a:pPr marL="1971675" lvl="1"/>
            <a:r>
              <a:rPr lang="nl-NL" sz="2800" dirty="0"/>
              <a:t>of</a:t>
            </a:r>
          </a:p>
          <a:p>
            <a:pPr marL="2428875" lvl="1" indent="-457200">
              <a:buFont typeface="Arial" panose="020B0604020202020204" pitchFamily="34" charset="0"/>
              <a:buChar char="•"/>
            </a:pPr>
            <a:r>
              <a:rPr lang="nl-NL" sz="2800" dirty="0"/>
              <a:t>4</a:t>
            </a:r>
            <a:r>
              <a:rPr lang="nl-NL" sz="2800" dirty="0">
                <a:sym typeface="Symbol"/>
              </a:rPr>
              <a:t></a:t>
            </a:r>
            <a:r>
              <a:rPr lang="nl-NL" sz="2800" dirty="0"/>
              <a:t> +1</a:t>
            </a:r>
          </a:p>
          <a:p>
            <a:pPr marL="1968500" lvl="1"/>
            <a:endParaRPr lang="nl-NL" sz="2800" dirty="0"/>
          </a:p>
          <a:p>
            <a:pPr marL="1968500" lvl="1"/>
            <a:r>
              <a:rPr lang="nl-NL" sz="2800" dirty="0"/>
              <a:t>Uitkomst:</a:t>
            </a:r>
          </a:p>
          <a:p>
            <a:pPr marL="2416175" lvl="1" indent="-447675">
              <a:buFont typeface="Arial" panose="020B0604020202020204" pitchFamily="34" charset="0"/>
              <a:buChar char="•"/>
            </a:pPr>
            <a:r>
              <a:rPr lang="nl-NL" sz="2800" dirty="0"/>
              <a:t>HH</a:t>
            </a:r>
          </a:p>
          <a:p>
            <a:pPr marL="1968500" lvl="1"/>
            <a:r>
              <a:rPr lang="nl-NL" sz="2800" dirty="0"/>
              <a:t>of</a:t>
            </a:r>
          </a:p>
          <a:p>
            <a:pPr marL="2416175" lvl="1" indent="-447675">
              <a:buFont typeface="Arial" panose="020B0604020202020204" pitchFamily="34" charset="0"/>
              <a:buChar char="•"/>
            </a:pPr>
            <a:r>
              <a:rPr lang="nl-NL" sz="2800" dirty="0">
                <a:solidFill>
                  <a:srgbClr val="FF0000"/>
                </a:solidFill>
                <a:sym typeface="Symbol"/>
              </a:rPr>
              <a:t></a:t>
            </a:r>
            <a:r>
              <a:rPr lang="nl-NL" sz="2800" dirty="0"/>
              <a:t>H</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13CE8346-B161-7655-3404-55CFAECC0706}"/>
              </a:ext>
            </a:extLst>
          </p:cNvPr>
          <p:cNvPicPr>
            <a:picLocks noChangeAspect="1"/>
          </p:cNvPicPr>
          <p:nvPr/>
        </p:nvPicPr>
        <p:blipFill>
          <a:blip r:embed="rId2"/>
          <a:stretch>
            <a:fillRect/>
          </a:stretch>
        </p:blipFill>
        <p:spPr>
          <a:xfrm>
            <a:off x="394896" y="1924425"/>
            <a:ext cx="1857375" cy="1171575"/>
          </a:xfrm>
          <a:prstGeom prst="rect">
            <a:avLst/>
          </a:prstGeom>
        </p:spPr>
      </p:pic>
    </p:spTree>
    <p:extLst>
      <p:ext uri="{BB962C8B-B14F-4D97-AF65-F5344CB8AC3E}">
        <p14:creationId xmlns:p14="http://schemas.microsoft.com/office/powerpoint/2010/main" val="290338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animEffect transition="in" filter="fade">
                                      <p:cBhvr>
                                        <p:cTn id="19" dur="500"/>
                                        <p:tgtEl>
                                          <p:spTgt spid="3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6" end="6"/>
                                            </p:txEl>
                                          </p:spTgt>
                                        </p:tgtEl>
                                        <p:attrNameLst>
                                          <p:attrName>style.visibility</p:attrName>
                                        </p:attrNameLst>
                                      </p:cBhvr>
                                      <p:to>
                                        <p:strVal val="visible"/>
                                      </p:to>
                                    </p:set>
                                    <p:animEffect transition="in" filter="fade">
                                      <p:cBhvr>
                                        <p:cTn id="22" dur="500"/>
                                        <p:tgtEl>
                                          <p:spTgt spid="3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xEl>
                                              <p:pRg st="8" end="8"/>
                                            </p:txEl>
                                          </p:spTgt>
                                        </p:tgtEl>
                                        <p:attrNameLst>
                                          <p:attrName>style.visibility</p:attrName>
                                        </p:attrNameLst>
                                      </p:cBhvr>
                                      <p:to>
                                        <p:strVal val="visible"/>
                                      </p:to>
                                    </p:set>
                                    <p:animEffect transition="in" filter="fade">
                                      <p:cBhvr>
                                        <p:cTn id="25" dur="500"/>
                                        <p:tgtEl>
                                          <p:spTgt spid="35">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xEl>
                                              <p:pRg st="9" end="9"/>
                                            </p:txEl>
                                          </p:spTgt>
                                        </p:tgtEl>
                                        <p:attrNameLst>
                                          <p:attrName>style.visibility</p:attrName>
                                        </p:attrNameLst>
                                      </p:cBhvr>
                                      <p:to>
                                        <p:strVal val="visible"/>
                                      </p:to>
                                    </p:set>
                                    <p:animEffect transition="in" filter="fade">
                                      <p:cBhvr>
                                        <p:cTn id="28" dur="500"/>
                                        <p:tgtEl>
                                          <p:spTgt spid="35">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xEl>
                                              <p:pRg st="10" end="10"/>
                                            </p:txEl>
                                          </p:spTgt>
                                        </p:tgtEl>
                                        <p:attrNameLst>
                                          <p:attrName>style.visibility</p:attrName>
                                        </p:attrNameLst>
                                      </p:cBhvr>
                                      <p:to>
                                        <p:strVal val="visible"/>
                                      </p:to>
                                    </p:set>
                                    <p:animEffect transition="in" filter="fade">
                                      <p:cBhvr>
                                        <p:cTn id="31" dur="500"/>
                                        <p:tgtEl>
                                          <p:spTgt spid="35">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xEl>
                                              <p:pRg st="11" end="11"/>
                                            </p:txEl>
                                          </p:spTgt>
                                        </p:tgtEl>
                                        <p:attrNameLst>
                                          <p:attrName>style.visibility</p:attrName>
                                        </p:attrNameLst>
                                      </p:cBhvr>
                                      <p:to>
                                        <p:strVal val="visible"/>
                                      </p:to>
                                    </p:set>
                                    <p:animEffect transition="in" filter="fade">
                                      <p:cBhvr>
                                        <p:cTn id="34" dur="500"/>
                                        <p:tgtEl>
                                          <p:spTgt spid="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478423"/>
          </a:xfrm>
          <a:prstGeom prst="rect">
            <a:avLst/>
          </a:prstGeom>
          <a:noFill/>
        </p:spPr>
        <p:txBody>
          <a:bodyPr wrap="square" rtlCol="0">
            <a:spAutoFit/>
          </a:bodyPr>
          <a:lstStyle/>
          <a:p>
            <a:pPr marL="0" lvl="1"/>
            <a:r>
              <a:rPr lang="nl-NL" sz="2800" b="1" dirty="0"/>
              <a:t>Instellingen</a:t>
            </a:r>
          </a:p>
          <a:p>
            <a:pPr marL="0" lvl="1"/>
            <a:endParaRPr lang="nl-NL" sz="1400" dirty="0"/>
          </a:p>
          <a:p>
            <a:pPr marL="3048000" lvl="1"/>
            <a:r>
              <a:rPr lang="nl-NL" sz="2800" dirty="0"/>
              <a:t>"Scorepunten". Wat moet de Bridge-mate weergeven als OW 4</a:t>
            </a:r>
            <a:r>
              <a:rPr lang="nl-NL" sz="2800" dirty="0">
                <a:sym typeface="Symbol"/>
              </a:rPr>
              <a:t></a:t>
            </a:r>
            <a:r>
              <a:rPr lang="nl-NL" sz="2800" dirty="0"/>
              <a:t> maken?</a:t>
            </a:r>
          </a:p>
          <a:p>
            <a:pPr marL="3505200" lvl="1" indent="-457200">
              <a:buFont typeface="Arial" panose="020B0604020202020204" pitchFamily="34" charset="0"/>
              <a:buChar char="•"/>
            </a:pPr>
            <a:r>
              <a:rPr lang="nl-NL" sz="2800" dirty="0"/>
              <a:t>4</a:t>
            </a:r>
            <a:r>
              <a:rPr lang="nl-NL" sz="2800" dirty="0">
                <a:sym typeface="Symbol"/>
              </a:rPr>
              <a:t> C +420</a:t>
            </a:r>
          </a:p>
          <a:p>
            <a:pPr marL="3505200" lvl="1" indent="-457200">
              <a:buFont typeface="Arial" panose="020B0604020202020204" pitchFamily="34" charset="0"/>
              <a:buChar char="•"/>
            </a:pPr>
            <a:r>
              <a:rPr lang="nl-NL" sz="2800" dirty="0">
                <a:sym typeface="Symbol"/>
              </a:rPr>
              <a:t>4 C -420</a:t>
            </a:r>
          </a:p>
          <a:p>
            <a:pPr marL="3048000" lvl="1"/>
            <a:r>
              <a:rPr lang="nl-NL" sz="2800" dirty="0">
                <a:sym typeface="Symbol"/>
              </a:rPr>
              <a:t>De eerste lijkt mij het meest praktisch</a:t>
            </a:r>
          </a:p>
          <a:p>
            <a:pPr lvl="1" indent="-457200">
              <a:buFont typeface="Arial" panose="020B0604020202020204" pitchFamily="34" charset="0"/>
              <a:buChar char="•"/>
            </a:pPr>
            <a:r>
              <a:rPr lang="nl-NL" sz="2800" dirty="0">
                <a:sym typeface="Symbol"/>
              </a:rPr>
              <a:t>"Resultaat invoeren als". In het buitenland is het heel normaal om het aantal behaalde slagen in te voeren.</a:t>
            </a:r>
          </a:p>
          <a:p>
            <a:pPr lvl="1" indent="-457200">
              <a:buFont typeface="Arial" panose="020B0604020202020204" pitchFamily="34" charset="0"/>
              <a:buChar char="•"/>
            </a:pPr>
            <a:r>
              <a:rPr lang="nl-NL" sz="2800" dirty="0">
                <a:sym typeface="Symbol"/>
              </a:rPr>
              <a:t>"Toon paarnummers". Normaal handig, maar bij viertallen niet echt</a:t>
            </a:r>
          </a:p>
          <a:p>
            <a:pPr lvl="1" indent="-457200">
              <a:buFont typeface="Arial" panose="020B0604020202020204" pitchFamily="34" charset="0"/>
              <a:buChar char="•"/>
            </a:pPr>
            <a:r>
              <a:rPr lang="nl-NL" sz="2800" dirty="0">
                <a:sym typeface="Symbol"/>
              </a:rPr>
              <a:t>"Controleer volgorde". Helpt voorkomen dat het verkeerde spelnummer wordt ingevoerd of gespeeld</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16B79181-37EE-5B7F-380C-3477197AF1DC}"/>
              </a:ext>
            </a:extLst>
          </p:cNvPr>
          <p:cNvPicPr>
            <a:picLocks noChangeAspect="1"/>
          </p:cNvPicPr>
          <p:nvPr/>
        </p:nvPicPr>
        <p:blipFill>
          <a:blip r:embed="rId2"/>
          <a:stretch>
            <a:fillRect/>
          </a:stretch>
        </p:blipFill>
        <p:spPr>
          <a:xfrm>
            <a:off x="251472" y="1949178"/>
            <a:ext cx="3181350" cy="2095500"/>
          </a:xfrm>
          <a:prstGeom prst="rect">
            <a:avLst/>
          </a:prstGeom>
        </p:spPr>
      </p:pic>
    </p:spTree>
    <p:extLst>
      <p:ext uri="{BB962C8B-B14F-4D97-AF65-F5344CB8AC3E}">
        <p14:creationId xmlns:p14="http://schemas.microsoft.com/office/powerpoint/2010/main" val="419861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animEffect transition="in" filter="fade">
                                      <p:cBhvr>
                                        <p:cTn id="19" dur="500"/>
                                        <p:tgtEl>
                                          <p:spTgt spid="3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6" end="6"/>
                                            </p:txEl>
                                          </p:spTgt>
                                        </p:tgtEl>
                                        <p:attrNameLst>
                                          <p:attrName>style.visibility</p:attrName>
                                        </p:attrNameLst>
                                      </p:cBhvr>
                                      <p:to>
                                        <p:strVal val="visible"/>
                                      </p:to>
                                    </p:set>
                                    <p:animEffect transition="in" filter="fade">
                                      <p:cBhvr>
                                        <p:cTn id="22" dur="500"/>
                                        <p:tgtEl>
                                          <p:spTgt spid="3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xEl>
                                              <p:pRg st="7" end="7"/>
                                            </p:txEl>
                                          </p:spTgt>
                                        </p:tgtEl>
                                        <p:attrNameLst>
                                          <p:attrName>style.visibility</p:attrName>
                                        </p:attrNameLst>
                                      </p:cBhvr>
                                      <p:to>
                                        <p:strVal val="visible"/>
                                      </p:to>
                                    </p:set>
                                    <p:animEffect transition="in" filter="fade">
                                      <p:cBhvr>
                                        <p:cTn id="25" dur="500"/>
                                        <p:tgtEl>
                                          <p:spTgt spid="35">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xEl>
                                              <p:pRg st="8" end="8"/>
                                            </p:txEl>
                                          </p:spTgt>
                                        </p:tgtEl>
                                        <p:attrNameLst>
                                          <p:attrName>style.visibility</p:attrName>
                                        </p:attrNameLst>
                                      </p:cBhvr>
                                      <p:to>
                                        <p:strVal val="visible"/>
                                      </p:to>
                                    </p:set>
                                    <p:animEffect transition="in" filter="fade">
                                      <p:cBhvr>
                                        <p:cTn id="28"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478423"/>
          </a:xfrm>
          <a:prstGeom prst="rect">
            <a:avLst/>
          </a:prstGeom>
          <a:noFill/>
        </p:spPr>
        <p:txBody>
          <a:bodyPr wrap="square" rtlCol="0">
            <a:spAutoFit/>
          </a:bodyPr>
          <a:lstStyle/>
          <a:p>
            <a:pPr marL="0" lvl="1"/>
            <a:r>
              <a:rPr lang="nl-NL" sz="2800" b="1" dirty="0"/>
              <a:t>Instellingen</a:t>
            </a:r>
          </a:p>
          <a:p>
            <a:pPr marL="0" lvl="1"/>
            <a:endParaRPr lang="nl-NL" sz="1400" dirty="0"/>
          </a:p>
          <a:p>
            <a:pPr marL="2695575" lvl="1"/>
            <a:r>
              <a:rPr lang="nl-NL" sz="2800" dirty="0"/>
              <a:t>Uitkomst: Leuk, maar voor de meeste clubs onbelangrijk en kost alleen maar kostbare tijd. VBV doet dit wel.</a:t>
            </a:r>
          </a:p>
          <a:p>
            <a:pPr marL="0" lvl="1"/>
            <a:r>
              <a:rPr lang="nl-NL" sz="2800" dirty="0"/>
              <a:t>Daar vindt men het leuk om de spellen achteraf te analyseren dan is de uitkomst wel een belangrijke factor.</a:t>
            </a:r>
          </a:p>
          <a:p>
            <a:pPr marL="85725" lvl="1"/>
            <a:endParaRPr lang="nl-NL" sz="2800" dirty="0">
              <a:sym typeface="Symbol"/>
            </a:endParaRPr>
          </a:p>
          <a:p>
            <a:pPr marL="85725" lvl="1"/>
            <a:r>
              <a:rPr lang="nl-NL" sz="2800" dirty="0">
                <a:sym typeface="Symbol"/>
              </a:rPr>
              <a:t>De uitkomst controleren: De </a:t>
            </a:r>
            <a:r>
              <a:rPr lang="nl-NL" sz="2800" dirty="0" err="1">
                <a:sym typeface="Symbol"/>
              </a:rPr>
              <a:t>Bridgemate</a:t>
            </a:r>
            <a:r>
              <a:rPr lang="nl-NL" sz="2800" dirty="0">
                <a:sym typeface="Symbol"/>
              </a:rPr>
              <a:t> kan kijken of de uitkomst klopt met de spelverdeling. Als dat niet klopt was of de kaart verkeerd ingevuld, of de leider. Dat helpt dus met het voorkomen van foute invoer van de leider. Het kost wel tijd, maar is ook een kwestie van opvoeden.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88EC4EEA-B5EF-66CA-526D-096DA4E5547C}"/>
              </a:ext>
            </a:extLst>
          </p:cNvPr>
          <p:cNvPicPr>
            <a:picLocks noChangeAspect="1"/>
          </p:cNvPicPr>
          <p:nvPr/>
        </p:nvPicPr>
        <p:blipFill>
          <a:blip r:embed="rId2"/>
          <a:stretch>
            <a:fillRect/>
          </a:stretch>
        </p:blipFill>
        <p:spPr>
          <a:xfrm>
            <a:off x="394896" y="1812697"/>
            <a:ext cx="2638425" cy="1333500"/>
          </a:xfrm>
          <a:prstGeom prst="rect">
            <a:avLst/>
          </a:prstGeom>
        </p:spPr>
      </p:pic>
    </p:spTree>
    <p:extLst>
      <p:ext uri="{BB962C8B-B14F-4D97-AF65-F5344CB8AC3E}">
        <p14:creationId xmlns:p14="http://schemas.microsoft.com/office/powerpoint/2010/main" val="357087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478423"/>
          </a:xfrm>
          <a:prstGeom prst="rect">
            <a:avLst/>
          </a:prstGeom>
          <a:noFill/>
        </p:spPr>
        <p:txBody>
          <a:bodyPr wrap="square" rtlCol="0">
            <a:spAutoFit/>
          </a:bodyPr>
          <a:lstStyle/>
          <a:p>
            <a:pPr marL="0" lvl="1"/>
            <a:r>
              <a:rPr lang="nl-NL" sz="2800" b="1" dirty="0"/>
              <a:t>Instellingen</a:t>
            </a:r>
          </a:p>
          <a:p>
            <a:pPr marL="0" lvl="1"/>
            <a:endParaRPr lang="nl-NL" sz="1400" dirty="0"/>
          </a:p>
          <a:p>
            <a:pPr marL="3051175" lvl="1" indent="-457200">
              <a:buFont typeface="Arial" panose="020B0604020202020204" pitchFamily="34" charset="0"/>
              <a:buChar char="•"/>
            </a:pPr>
            <a:r>
              <a:rPr lang="nl-NL" sz="2800" dirty="0">
                <a:sym typeface="Symbol"/>
              </a:rPr>
              <a:t>Lidnummers: Handig als je een toernooi begint en iedereen willekeurig laat plaatsnemen. </a:t>
            </a:r>
          </a:p>
          <a:p>
            <a:pPr marL="0" lvl="1"/>
            <a:r>
              <a:rPr lang="nl-NL" sz="2800" dirty="0">
                <a:sym typeface="Symbol"/>
              </a:rPr>
              <a:t>Dan kun je ook nog makkelijk paren verplaatsen als er tafels (half) leeg blijven. </a:t>
            </a:r>
          </a:p>
          <a:p>
            <a:pPr lvl="1" indent="-457200">
              <a:buFont typeface="Arial" panose="020B0604020202020204" pitchFamily="34" charset="0"/>
              <a:buChar char="•"/>
            </a:pPr>
            <a:r>
              <a:rPr lang="nl-NL" sz="2800" dirty="0">
                <a:sym typeface="Symbol"/>
              </a:rPr>
              <a:t>Iedereen vult zijn lidnummer in de </a:t>
            </a:r>
            <a:r>
              <a:rPr lang="nl-NL" sz="2800" dirty="0" err="1">
                <a:sym typeface="Symbol"/>
              </a:rPr>
              <a:t>Bridgemate</a:t>
            </a:r>
            <a:r>
              <a:rPr lang="nl-NL" sz="2800" dirty="0">
                <a:sym typeface="Symbol"/>
              </a:rPr>
              <a:t> in en de indeling van de paren voor deze zitting verschijnt dan vanzelf in het NBBR.</a:t>
            </a:r>
          </a:p>
          <a:p>
            <a:pPr lvl="1" indent="-457200">
              <a:buFont typeface="Arial" panose="020B0604020202020204" pitchFamily="34" charset="0"/>
              <a:buChar char="•"/>
            </a:pPr>
            <a:r>
              <a:rPr lang="nl-NL" sz="2800" dirty="0">
                <a:sym typeface="Symbol"/>
              </a:rPr>
              <a:t>Het lidnummer moet wel bekend zijn in het NBBR.</a:t>
            </a:r>
          </a:p>
          <a:p>
            <a:pPr lvl="1" indent="-457200">
              <a:buFont typeface="Arial" panose="020B0604020202020204" pitchFamily="34" charset="0"/>
              <a:buChar char="•"/>
            </a:pPr>
            <a:r>
              <a:rPr lang="nl-NL" sz="2800" dirty="0">
                <a:sym typeface="Symbol"/>
              </a:rPr>
              <a:t>VBV gebruikt deze optie voor zomerdrives.</a:t>
            </a:r>
          </a:p>
          <a:p>
            <a:pPr lvl="1" indent="-457200">
              <a:buFont typeface="Arial" panose="020B0604020202020204" pitchFamily="34" charset="0"/>
              <a:buChar char="•"/>
            </a:pPr>
            <a:r>
              <a:rPr lang="nl-NL" sz="2800" dirty="0">
                <a:sym typeface="Symbol"/>
              </a:rPr>
              <a:t>Leeg niet toestaan: Dan is een lidnummer dus verplicht.</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88EC4EEA-B5EF-66CA-526D-096DA4E5547C}"/>
              </a:ext>
            </a:extLst>
          </p:cNvPr>
          <p:cNvPicPr>
            <a:picLocks noChangeAspect="1"/>
          </p:cNvPicPr>
          <p:nvPr/>
        </p:nvPicPr>
        <p:blipFill>
          <a:blip r:embed="rId2"/>
          <a:stretch>
            <a:fillRect/>
          </a:stretch>
        </p:blipFill>
        <p:spPr>
          <a:xfrm>
            <a:off x="394896" y="1812697"/>
            <a:ext cx="2638425" cy="1333500"/>
          </a:xfrm>
          <a:prstGeom prst="rect">
            <a:avLst/>
          </a:prstGeom>
        </p:spPr>
      </p:pic>
    </p:spTree>
    <p:extLst>
      <p:ext uri="{BB962C8B-B14F-4D97-AF65-F5344CB8AC3E}">
        <p14:creationId xmlns:p14="http://schemas.microsoft.com/office/powerpoint/2010/main" val="163000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animEffect transition="in" filter="fade">
                                      <p:cBhvr>
                                        <p:cTn id="19" dur="500"/>
                                        <p:tgtEl>
                                          <p:spTgt spid="3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6" end="6"/>
                                            </p:txEl>
                                          </p:spTgt>
                                        </p:tgtEl>
                                        <p:attrNameLst>
                                          <p:attrName>style.visibility</p:attrName>
                                        </p:attrNameLst>
                                      </p:cBhvr>
                                      <p:to>
                                        <p:strVal val="visible"/>
                                      </p:to>
                                    </p:set>
                                    <p:animEffect transition="in" filter="fade">
                                      <p:cBhvr>
                                        <p:cTn id="22" dur="500"/>
                                        <p:tgtEl>
                                          <p:spTgt spid="3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xEl>
                                              <p:pRg st="7" end="7"/>
                                            </p:txEl>
                                          </p:spTgt>
                                        </p:tgtEl>
                                        <p:attrNameLst>
                                          <p:attrName>style.visibility</p:attrName>
                                        </p:attrNameLst>
                                      </p:cBhvr>
                                      <p:to>
                                        <p:strVal val="visible"/>
                                      </p:to>
                                    </p:set>
                                    <p:animEffect transition="in" filter="fade">
                                      <p:cBhvr>
                                        <p:cTn id="25" dur="500"/>
                                        <p:tgtEl>
                                          <p:spTgt spid="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478423"/>
          </a:xfrm>
          <a:prstGeom prst="rect">
            <a:avLst/>
          </a:prstGeom>
          <a:noFill/>
        </p:spPr>
        <p:txBody>
          <a:bodyPr wrap="square" rtlCol="0">
            <a:spAutoFit/>
          </a:bodyPr>
          <a:lstStyle/>
          <a:p>
            <a:pPr marL="0" lvl="1"/>
            <a:r>
              <a:rPr lang="nl-NL" sz="2800" b="1" dirty="0"/>
              <a:t>Instellingen</a:t>
            </a:r>
          </a:p>
          <a:p>
            <a:pPr marL="0" lvl="1"/>
            <a:endParaRPr lang="nl-NL" sz="1400" dirty="0"/>
          </a:p>
          <a:p>
            <a:pPr marL="2695575" lvl="1"/>
            <a:r>
              <a:rPr lang="nl-NL" sz="2800" dirty="0"/>
              <a:t>Hiermee kun je batterijen besparen. Het bepaalt na hoeveel tijd de </a:t>
            </a:r>
            <a:r>
              <a:rPr lang="nl-NL" sz="2800" dirty="0" err="1"/>
              <a:t>Bridgemate</a:t>
            </a:r>
            <a:r>
              <a:rPr lang="nl-NL" sz="2800" dirty="0"/>
              <a:t> zichtzelf uitschakelt. Korter dan 20 is vervelend.</a:t>
            </a:r>
          </a:p>
          <a:p>
            <a:pPr marL="0" lvl="1"/>
            <a:endParaRPr lang="nl-NL" sz="2800" dirty="0"/>
          </a:p>
          <a:p>
            <a:pPr marL="0" lvl="1"/>
            <a:r>
              <a:rPr lang="nl-NL" sz="2800" dirty="0"/>
              <a:t>Ook kun je de melding "controle door Oost of West" langer of korter in beeld brengen. Mijn voorkeur hiervoor is 1.</a:t>
            </a:r>
          </a:p>
          <a:p>
            <a:pPr marL="0" lvl="1"/>
            <a:endParaRPr lang="nl-NL" sz="2800" dirty="0"/>
          </a:p>
          <a:p>
            <a:pPr marL="0" lvl="1"/>
            <a:r>
              <a:rPr lang="nl-NL" sz="2800" dirty="0"/>
              <a:t>Het staat er niet expliciet bij, maar het gaat in beide gevallen om seconden.</a:t>
            </a:r>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7EA03FB3-CEB4-B2D1-0AEE-28B6E0073C9C}"/>
              </a:ext>
            </a:extLst>
          </p:cNvPr>
          <p:cNvPicPr>
            <a:picLocks noChangeAspect="1"/>
          </p:cNvPicPr>
          <p:nvPr/>
        </p:nvPicPr>
        <p:blipFill>
          <a:blip r:embed="rId2"/>
          <a:stretch>
            <a:fillRect/>
          </a:stretch>
        </p:blipFill>
        <p:spPr>
          <a:xfrm>
            <a:off x="394896" y="1953000"/>
            <a:ext cx="2781300" cy="1143000"/>
          </a:xfrm>
          <a:prstGeom prst="rect">
            <a:avLst/>
          </a:prstGeom>
        </p:spPr>
      </p:pic>
    </p:spTree>
    <p:extLst>
      <p:ext uri="{BB962C8B-B14F-4D97-AF65-F5344CB8AC3E}">
        <p14:creationId xmlns:p14="http://schemas.microsoft.com/office/powerpoint/2010/main" val="113255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6" end="6"/>
                                            </p:txEl>
                                          </p:spTgt>
                                        </p:tgtEl>
                                        <p:attrNameLst>
                                          <p:attrName>style.visibility</p:attrName>
                                        </p:attrNameLst>
                                      </p:cBhvr>
                                      <p:to>
                                        <p:strVal val="visible"/>
                                      </p:to>
                                    </p:set>
                                    <p:animEffect transition="in" filter="fade">
                                      <p:cBhvr>
                                        <p:cTn id="16"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909310"/>
          </a:xfrm>
          <a:prstGeom prst="rect">
            <a:avLst/>
          </a:prstGeom>
          <a:noFill/>
        </p:spPr>
        <p:txBody>
          <a:bodyPr wrap="square" rtlCol="0">
            <a:spAutoFit/>
          </a:bodyPr>
          <a:lstStyle/>
          <a:p>
            <a:pPr marL="0" lvl="1"/>
            <a:r>
              <a:rPr lang="nl-NL" sz="2800" b="1" dirty="0"/>
              <a:t>Instellingen</a:t>
            </a:r>
          </a:p>
          <a:p>
            <a:pPr marL="0" lvl="1"/>
            <a:endParaRPr lang="nl-NL" sz="1400" dirty="0"/>
          </a:p>
          <a:p>
            <a:pPr marL="2695575" lvl="1"/>
            <a:r>
              <a:rPr lang="nl-NL" sz="2800" dirty="0"/>
              <a:t>Invoer paarnummer. Alhoewel lastiger met invoeren, voorkomt het vaak dat een verkeerde leider wordt ingevuld. Ook een </a:t>
            </a:r>
            <a:r>
              <a:rPr lang="nl-NL" sz="2800" dirty="0" err="1"/>
              <a:t>contrazit</a:t>
            </a:r>
            <a:r>
              <a:rPr lang="nl-NL" sz="2800" dirty="0"/>
              <a:t> wordt makkelijker ontdekt.</a:t>
            </a:r>
          </a:p>
          <a:p>
            <a:pPr marL="0" lvl="1"/>
            <a:r>
              <a:rPr lang="nl-NL" sz="2800" dirty="0"/>
              <a:t>Dat gezegd hebbende is optioneel een prima optie als een club weinig problemen heeft met verkeerd zittende paren. Mocht een paar toch een </a:t>
            </a:r>
            <a:r>
              <a:rPr lang="nl-NL" sz="2800" dirty="0" err="1"/>
              <a:t>contrazit</a:t>
            </a:r>
            <a:r>
              <a:rPr lang="nl-NL" sz="2800" dirty="0"/>
              <a:t> hebben kun je dat invoeren door de paarnummers in te voeren.</a:t>
            </a:r>
          </a:p>
          <a:p>
            <a:pPr marL="0" lvl="1"/>
            <a:r>
              <a:rPr lang="nl-NL" sz="2800" dirty="0"/>
              <a:t>Ik zie geen reden waarom je de paarnamen niet elke ronde zou willen tonen. Dat voorkomt ook </a:t>
            </a:r>
            <a:r>
              <a:rPr lang="nl-NL" sz="2800" dirty="0" err="1"/>
              <a:t>contrazits</a:t>
            </a:r>
            <a:r>
              <a:rPr lang="nl-NL" sz="2800" dirty="0"/>
              <a:t>.</a:t>
            </a:r>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089D0143-8EEA-516A-2954-5A668057F26C}"/>
              </a:ext>
            </a:extLst>
          </p:cNvPr>
          <p:cNvPicPr>
            <a:picLocks noChangeAspect="1"/>
          </p:cNvPicPr>
          <p:nvPr/>
        </p:nvPicPr>
        <p:blipFill>
          <a:blip r:embed="rId2"/>
          <a:stretch>
            <a:fillRect/>
          </a:stretch>
        </p:blipFill>
        <p:spPr>
          <a:xfrm>
            <a:off x="394896" y="1923257"/>
            <a:ext cx="2657475" cy="2009775"/>
          </a:xfrm>
          <a:prstGeom prst="rect">
            <a:avLst/>
          </a:prstGeom>
        </p:spPr>
      </p:pic>
    </p:spTree>
    <p:extLst>
      <p:ext uri="{BB962C8B-B14F-4D97-AF65-F5344CB8AC3E}">
        <p14:creationId xmlns:p14="http://schemas.microsoft.com/office/powerpoint/2010/main" val="398578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2031325"/>
          </a:xfrm>
          <a:prstGeom prst="rect">
            <a:avLst/>
          </a:prstGeom>
          <a:noFill/>
        </p:spPr>
        <p:txBody>
          <a:bodyPr wrap="square" rtlCol="0">
            <a:spAutoFit/>
          </a:bodyPr>
          <a:lstStyle/>
          <a:p>
            <a:pPr marL="0" lvl="1"/>
            <a:r>
              <a:rPr lang="nl-NL" sz="2800" b="1" dirty="0"/>
              <a:t>Scores invoeren</a:t>
            </a:r>
          </a:p>
          <a:p>
            <a:pPr marL="0" lvl="1"/>
            <a:endParaRPr lang="nl-NL" sz="1400" dirty="0"/>
          </a:p>
          <a:p>
            <a:pPr marL="0" lvl="1"/>
            <a:r>
              <a:rPr lang="nl-NL" sz="2800" dirty="0"/>
              <a:t>5 scorekaarten zijn gegeven, succes met invoeren. </a:t>
            </a:r>
          </a:p>
          <a:p>
            <a:pPr marL="0" lvl="1"/>
            <a:r>
              <a:rPr lang="nl-NL" sz="2800" dirty="0"/>
              <a:t>Als de invoer correct is dan krijg je deze uitslag:</a:t>
            </a:r>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AF4C52F1-2100-6156-89CD-4BBFBEC86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52" y="2900767"/>
            <a:ext cx="8112396" cy="3596859"/>
          </a:xfrm>
          <a:prstGeom prst="rect">
            <a:avLst/>
          </a:prstGeom>
        </p:spPr>
      </p:pic>
    </p:spTree>
    <p:extLst>
      <p:ext uri="{BB962C8B-B14F-4D97-AF65-F5344CB8AC3E}">
        <p14:creationId xmlns:p14="http://schemas.microsoft.com/office/powerpoint/2010/main" val="360130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xEl>
                                              <p:pRg st="3" end="3"/>
                                            </p:txEl>
                                          </p:spTgt>
                                        </p:tgtEl>
                                        <p:attrNameLst>
                                          <p:attrName>style.visibility</p:attrName>
                                        </p:attrNameLst>
                                      </p:cBhvr>
                                      <p:to>
                                        <p:strVal val="visible"/>
                                      </p:to>
                                    </p:set>
                                    <p:animEffect transition="in" filter="fade">
                                      <p:cBhvr>
                                        <p:cTn id="15" dur="500"/>
                                        <p:tgtEl>
                                          <p:spTgt spid="3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909310"/>
          </a:xfrm>
          <a:prstGeom prst="rect">
            <a:avLst/>
          </a:prstGeom>
          <a:noFill/>
        </p:spPr>
        <p:txBody>
          <a:bodyPr wrap="square" rtlCol="0">
            <a:spAutoFit/>
          </a:bodyPr>
          <a:lstStyle/>
          <a:p>
            <a:pPr marL="0" lvl="1"/>
            <a:r>
              <a:rPr lang="nl-NL" sz="2800" b="1" dirty="0"/>
              <a:t>Instellingen</a:t>
            </a:r>
          </a:p>
          <a:p>
            <a:pPr marL="0" lvl="1"/>
            <a:endParaRPr lang="nl-NL" sz="1400" dirty="0"/>
          </a:p>
          <a:p>
            <a:pPr marL="3143250" lvl="1"/>
            <a:r>
              <a:rPr lang="nl-NL" sz="2800" dirty="0"/>
              <a:t>Hoe laat de </a:t>
            </a:r>
            <a:r>
              <a:rPr lang="nl-NL" sz="2800" dirty="0" err="1"/>
              <a:t>Bridgemate</a:t>
            </a:r>
            <a:r>
              <a:rPr lang="nl-NL" sz="2800" dirty="0"/>
              <a:t> de scores zien?</a:t>
            </a:r>
          </a:p>
          <a:p>
            <a:pPr marL="5562600" lvl="1"/>
            <a:r>
              <a:rPr lang="nl-NL" sz="2800" dirty="0"/>
              <a:t>Dit zijn demogelijke indelingen van de frequentiestaten. </a:t>
            </a:r>
          </a:p>
          <a:p>
            <a:pPr marL="5562600" lvl="1"/>
            <a:r>
              <a:rPr lang="nl-NL" sz="2800" dirty="0"/>
              <a:t>Bij de optie scorekaart wordt elke score apart getoond. Geen idee waarom je dat zou willen.</a:t>
            </a:r>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668AE277-98F1-DFC5-9B96-388B01B9083B}"/>
              </a:ext>
            </a:extLst>
          </p:cNvPr>
          <p:cNvPicPr>
            <a:picLocks noChangeAspect="1"/>
          </p:cNvPicPr>
          <p:nvPr/>
        </p:nvPicPr>
        <p:blipFill>
          <a:blip r:embed="rId2"/>
          <a:stretch>
            <a:fillRect/>
          </a:stretch>
        </p:blipFill>
        <p:spPr>
          <a:xfrm>
            <a:off x="394896" y="1933650"/>
            <a:ext cx="3143250" cy="1028700"/>
          </a:xfrm>
          <a:prstGeom prst="rect">
            <a:avLst/>
          </a:prstGeom>
        </p:spPr>
      </p:pic>
      <p:pic>
        <p:nvPicPr>
          <p:cNvPr id="10" name="Afbeelding 9">
            <a:extLst>
              <a:ext uri="{FF2B5EF4-FFF2-40B4-BE49-F238E27FC236}">
                <a16:creationId xmlns:a16="http://schemas.microsoft.com/office/drawing/2014/main" id="{F58BFA78-32CC-D45D-BC30-95DEB34CE5A0}"/>
              </a:ext>
            </a:extLst>
          </p:cNvPr>
          <p:cNvPicPr>
            <a:picLocks noChangeAspect="1"/>
          </p:cNvPicPr>
          <p:nvPr/>
        </p:nvPicPr>
        <p:blipFill>
          <a:blip r:embed="rId3"/>
          <a:stretch>
            <a:fillRect/>
          </a:stretch>
        </p:blipFill>
        <p:spPr>
          <a:xfrm>
            <a:off x="432356" y="2987282"/>
            <a:ext cx="2590800" cy="1809750"/>
          </a:xfrm>
          <a:prstGeom prst="rect">
            <a:avLst/>
          </a:prstGeom>
        </p:spPr>
      </p:pic>
      <p:pic>
        <p:nvPicPr>
          <p:cNvPr id="12" name="Afbeelding 11">
            <a:extLst>
              <a:ext uri="{FF2B5EF4-FFF2-40B4-BE49-F238E27FC236}">
                <a16:creationId xmlns:a16="http://schemas.microsoft.com/office/drawing/2014/main" id="{FBEF0A3E-7328-C78E-FC90-70584AF047E4}"/>
              </a:ext>
            </a:extLst>
          </p:cNvPr>
          <p:cNvPicPr>
            <a:picLocks noChangeAspect="1"/>
          </p:cNvPicPr>
          <p:nvPr/>
        </p:nvPicPr>
        <p:blipFill>
          <a:blip r:embed="rId4"/>
          <a:stretch>
            <a:fillRect/>
          </a:stretch>
        </p:blipFill>
        <p:spPr>
          <a:xfrm>
            <a:off x="3599220" y="2898295"/>
            <a:ext cx="2296755" cy="1148378"/>
          </a:xfrm>
          <a:prstGeom prst="rect">
            <a:avLst/>
          </a:prstGeom>
        </p:spPr>
      </p:pic>
      <p:pic>
        <p:nvPicPr>
          <p:cNvPr id="14" name="Afbeelding 13">
            <a:extLst>
              <a:ext uri="{FF2B5EF4-FFF2-40B4-BE49-F238E27FC236}">
                <a16:creationId xmlns:a16="http://schemas.microsoft.com/office/drawing/2014/main" id="{514E4DD0-BD06-FDA8-B15A-919E3536774A}"/>
              </a:ext>
            </a:extLst>
          </p:cNvPr>
          <p:cNvPicPr>
            <a:picLocks noChangeAspect="1"/>
          </p:cNvPicPr>
          <p:nvPr/>
        </p:nvPicPr>
        <p:blipFill>
          <a:blip r:embed="rId5"/>
          <a:stretch>
            <a:fillRect/>
          </a:stretch>
        </p:blipFill>
        <p:spPr>
          <a:xfrm>
            <a:off x="3599220" y="4191687"/>
            <a:ext cx="2290769" cy="1145385"/>
          </a:xfrm>
          <a:prstGeom prst="rect">
            <a:avLst/>
          </a:prstGeom>
        </p:spPr>
      </p:pic>
      <p:pic>
        <p:nvPicPr>
          <p:cNvPr id="16" name="Afbeelding 15">
            <a:extLst>
              <a:ext uri="{FF2B5EF4-FFF2-40B4-BE49-F238E27FC236}">
                <a16:creationId xmlns:a16="http://schemas.microsoft.com/office/drawing/2014/main" id="{82F760B8-E735-A953-9383-CAD962C899DB}"/>
              </a:ext>
            </a:extLst>
          </p:cNvPr>
          <p:cNvPicPr>
            <a:picLocks noChangeAspect="1"/>
          </p:cNvPicPr>
          <p:nvPr/>
        </p:nvPicPr>
        <p:blipFill>
          <a:blip r:embed="rId6"/>
          <a:stretch>
            <a:fillRect/>
          </a:stretch>
        </p:blipFill>
        <p:spPr>
          <a:xfrm>
            <a:off x="3599220" y="5517160"/>
            <a:ext cx="2290769" cy="1145385"/>
          </a:xfrm>
          <a:prstGeom prst="rect">
            <a:avLst/>
          </a:prstGeom>
        </p:spPr>
      </p:pic>
    </p:spTree>
    <p:extLst>
      <p:ext uri="{BB962C8B-B14F-4D97-AF65-F5344CB8AC3E}">
        <p14:creationId xmlns:p14="http://schemas.microsoft.com/office/powerpoint/2010/main" val="212548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478423"/>
          </a:xfrm>
          <a:prstGeom prst="rect">
            <a:avLst/>
          </a:prstGeom>
          <a:noFill/>
        </p:spPr>
        <p:txBody>
          <a:bodyPr wrap="square" rtlCol="0">
            <a:spAutoFit/>
          </a:bodyPr>
          <a:lstStyle/>
          <a:p>
            <a:pPr marL="0" lvl="1"/>
            <a:r>
              <a:rPr lang="nl-NL" sz="2800" b="1" dirty="0"/>
              <a:t>Instellingen</a:t>
            </a:r>
          </a:p>
          <a:p>
            <a:pPr marL="0" lvl="1"/>
            <a:endParaRPr lang="nl-NL" sz="1400" dirty="0"/>
          </a:p>
          <a:p>
            <a:pPr marL="3495675" lvl="1" indent="-457200">
              <a:buFont typeface="Arial" panose="020B0604020202020204" pitchFamily="34" charset="0"/>
              <a:buChar char="•"/>
            </a:pPr>
            <a:r>
              <a:rPr lang="nl-NL" sz="2800" dirty="0"/>
              <a:t>Niet weergeven: heeft de voorkeur</a:t>
            </a:r>
          </a:p>
          <a:p>
            <a:pPr marL="3495675" lvl="1" indent="-457200">
              <a:buFont typeface="Arial" panose="020B0604020202020204" pitchFamily="34" charset="0"/>
              <a:buChar char="•"/>
            </a:pPr>
            <a:r>
              <a:rPr lang="nl-NL" sz="2800" dirty="0"/>
              <a:t>Na iedere ronde: Voor de zeer competitief ingestelde spelers leuk als je meer "alles-of-niets-bridge" wilt hebben in de laatste rondes.</a:t>
            </a:r>
          </a:p>
          <a:p>
            <a:pPr marL="3038475" lvl="1"/>
            <a:endParaRPr lang="nl-NL" sz="2800" dirty="0"/>
          </a:p>
          <a:p>
            <a:pPr lvl="1" indent="-457200">
              <a:buFont typeface="Arial" panose="020B0604020202020204" pitchFamily="34" charset="0"/>
              <a:buChar char="•"/>
            </a:pPr>
            <a:r>
              <a:rPr lang="nl-NL" sz="2800" dirty="0"/>
              <a:t>Na de zitting. Leuk voor wie het laatste klaar is, maar wie het eerste klaar is krijgt een ander stand. Bovendien worden correcties in het NBBR niet meegenomen.</a:t>
            </a:r>
          </a:p>
          <a:p>
            <a:pPr lvl="1" indent="-457200">
              <a:buFont typeface="Arial" panose="020B0604020202020204" pitchFamily="34" charset="0"/>
              <a:buChar char="•"/>
            </a:pPr>
            <a:r>
              <a:rPr lang="nl-NL" sz="2800" dirty="0"/>
              <a:t>Scoreoverzicht zou ik om eerder genoemde reden ook niet aanzetten.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6530E1D1-DBF6-B778-EC6E-1C4B790FADD7}"/>
              </a:ext>
            </a:extLst>
          </p:cNvPr>
          <p:cNvPicPr>
            <a:picLocks noChangeAspect="1"/>
          </p:cNvPicPr>
          <p:nvPr/>
        </p:nvPicPr>
        <p:blipFill>
          <a:blip r:embed="rId2"/>
          <a:stretch>
            <a:fillRect/>
          </a:stretch>
        </p:blipFill>
        <p:spPr>
          <a:xfrm>
            <a:off x="394896" y="1898939"/>
            <a:ext cx="2996004" cy="1225638"/>
          </a:xfrm>
          <a:prstGeom prst="rect">
            <a:avLst/>
          </a:prstGeom>
        </p:spPr>
      </p:pic>
      <p:pic>
        <p:nvPicPr>
          <p:cNvPr id="10" name="Afbeelding 9">
            <a:extLst>
              <a:ext uri="{FF2B5EF4-FFF2-40B4-BE49-F238E27FC236}">
                <a16:creationId xmlns:a16="http://schemas.microsoft.com/office/drawing/2014/main" id="{581F7AC1-BD42-E151-96BD-A0B0089C6B64}"/>
              </a:ext>
            </a:extLst>
          </p:cNvPr>
          <p:cNvPicPr>
            <a:picLocks noChangeAspect="1"/>
          </p:cNvPicPr>
          <p:nvPr/>
        </p:nvPicPr>
        <p:blipFill>
          <a:blip r:embed="rId3"/>
          <a:stretch>
            <a:fillRect/>
          </a:stretch>
        </p:blipFill>
        <p:spPr>
          <a:xfrm>
            <a:off x="432996" y="3220964"/>
            <a:ext cx="2957904" cy="964534"/>
          </a:xfrm>
          <a:prstGeom prst="rect">
            <a:avLst/>
          </a:prstGeom>
        </p:spPr>
      </p:pic>
    </p:spTree>
    <p:extLst>
      <p:ext uri="{BB962C8B-B14F-4D97-AF65-F5344CB8AC3E}">
        <p14:creationId xmlns:p14="http://schemas.microsoft.com/office/powerpoint/2010/main" val="65747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6" end="6"/>
                                            </p:txEl>
                                          </p:spTgt>
                                        </p:tgtEl>
                                        <p:attrNameLst>
                                          <p:attrName>style.visibility</p:attrName>
                                        </p:attrNameLst>
                                      </p:cBhvr>
                                      <p:to>
                                        <p:strVal val="visible"/>
                                      </p:to>
                                    </p:set>
                                    <p:animEffect transition="in" filter="fade">
                                      <p:cBhvr>
                                        <p:cTn id="19"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047536"/>
          </a:xfrm>
          <a:prstGeom prst="rect">
            <a:avLst/>
          </a:prstGeom>
          <a:noFill/>
        </p:spPr>
        <p:txBody>
          <a:bodyPr wrap="square" rtlCol="0">
            <a:spAutoFit/>
          </a:bodyPr>
          <a:lstStyle/>
          <a:p>
            <a:pPr marL="0" lvl="1"/>
            <a:r>
              <a:rPr lang="nl-NL" sz="2800" b="1" dirty="0"/>
              <a:t>Instellingen</a:t>
            </a:r>
          </a:p>
          <a:p>
            <a:pPr marL="0" lvl="1"/>
            <a:endParaRPr lang="nl-NL" sz="1400" dirty="0"/>
          </a:p>
          <a:p>
            <a:pPr marL="3495675" lvl="1" indent="-457200">
              <a:buFont typeface="Arial" panose="020B0604020202020204" pitchFamily="34" charset="0"/>
              <a:buChar char="•"/>
            </a:pPr>
            <a:r>
              <a:rPr lang="nl-NL" sz="2800" dirty="0"/>
              <a:t>Er zijn clubs die met de hand schudden en dan deze optie gebruiken om de spellen in te voeren. Oefening baart kunst. Dat blijkt rap te gaan. Zinloos voor een club met een dupliceermachine.</a:t>
            </a:r>
          </a:p>
          <a:p>
            <a:pPr marL="0" lvl="1"/>
            <a:endParaRPr lang="nl-NL" sz="2800" dirty="0"/>
          </a:p>
          <a:p>
            <a:pPr marL="0" lvl="1"/>
            <a:r>
              <a:rPr lang="nl-NL" sz="2800" dirty="0"/>
              <a:t>Het spelverloop vastleggen is ook zo'n optie die alleen handig is als blijkt dat iedereen zich verveelt aan tafel ;)</a:t>
            </a:r>
          </a:p>
          <a:p>
            <a:pPr marL="0" lvl="1"/>
            <a:r>
              <a:rPr lang="nl-NL" sz="2800" dirty="0"/>
              <a:t>Lekker ongebruikt laten dus.</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29C9C98D-EF84-2782-8349-882249A3F095}"/>
              </a:ext>
            </a:extLst>
          </p:cNvPr>
          <p:cNvPicPr>
            <a:picLocks noChangeAspect="1"/>
          </p:cNvPicPr>
          <p:nvPr/>
        </p:nvPicPr>
        <p:blipFill>
          <a:blip r:embed="rId2"/>
          <a:stretch>
            <a:fillRect/>
          </a:stretch>
        </p:blipFill>
        <p:spPr>
          <a:xfrm>
            <a:off x="394896" y="1908463"/>
            <a:ext cx="3143250" cy="1276350"/>
          </a:xfrm>
          <a:prstGeom prst="rect">
            <a:avLst/>
          </a:prstGeom>
        </p:spPr>
      </p:pic>
      <p:pic>
        <p:nvPicPr>
          <p:cNvPr id="11" name="Afbeelding 10">
            <a:extLst>
              <a:ext uri="{FF2B5EF4-FFF2-40B4-BE49-F238E27FC236}">
                <a16:creationId xmlns:a16="http://schemas.microsoft.com/office/drawing/2014/main" id="{3B456160-3945-F105-98D6-6C86F76C43A3}"/>
              </a:ext>
            </a:extLst>
          </p:cNvPr>
          <p:cNvPicPr>
            <a:picLocks noChangeAspect="1"/>
          </p:cNvPicPr>
          <p:nvPr/>
        </p:nvPicPr>
        <p:blipFill>
          <a:blip r:embed="rId3"/>
          <a:stretch>
            <a:fillRect/>
          </a:stretch>
        </p:blipFill>
        <p:spPr>
          <a:xfrm>
            <a:off x="394896" y="3279903"/>
            <a:ext cx="2895600" cy="1162050"/>
          </a:xfrm>
          <a:prstGeom prst="rect">
            <a:avLst/>
          </a:prstGeom>
        </p:spPr>
      </p:pic>
    </p:spTree>
    <p:extLst>
      <p:ext uri="{BB962C8B-B14F-4D97-AF65-F5344CB8AC3E}">
        <p14:creationId xmlns:p14="http://schemas.microsoft.com/office/powerpoint/2010/main" val="229799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478423"/>
          </a:xfrm>
          <a:prstGeom prst="rect">
            <a:avLst/>
          </a:prstGeom>
          <a:noFill/>
        </p:spPr>
        <p:txBody>
          <a:bodyPr wrap="square" rtlCol="0">
            <a:spAutoFit/>
          </a:bodyPr>
          <a:lstStyle/>
          <a:p>
            <a:pPr marL="0" lvl="1"/>
            <a:r>
              <a:rPr lang="nl-NL" sz="2800" b="1" dirty="0"/>
              <a:t>Instellingen</a:t>
            </a:r>
          </a:p>
          <a:p>
            <a:pPr marL="0" lvl="1"/>
            <a:endParaRPr lang="nl-NL" sz="1400" dirty="0"/>
          </a:p>
          <a:p>
            <a:pPr marL="3038475" lvl="1"/>
            <a:r>
              <a:rPr lang="nl-NL" sz="2800" dirty="0"/>
              <a:t>Wil je niet dat "eigen rechters" het zelf wel even regelen, dan kun je hier een andere pincode instellen.</a:t>
            </a:r>
          </a:p>
          <a:p>
            <a:pPr marL="0" lvl="1"/>
            <a:r>
              <a:rPr lang="nl-NL" sz="2800" dirty="0"/>
              <a:t>Als een paar niet aan het laatste spel toekomt, dan kunnen ze NG invullen. Bij officiële toernooien wil je dat alleen na tussenkomst van de WL toestaan.</a:t>
            </a:r>
          </a:p>
          <a:p>
            <a:pPr marL="0" lvl="1"/>
            <a:endParaRPr lang="nl-NL" sz="2800" dirty="0"/>
          </a:p>
          <a:p>
            <a:pPr marL="0" lvl="1"/>
            <a:r>
              <a:rPr lang="nl-NL" sz="2800" dirty="0"/>
              <a:t>Als je een WL hebt die niet meespeelt, dan kun je het mogelijk maken om vanuit de </a:t>
            </a:r>
            <a:r>
              <a:rPr lang="nl-NL" sz="2800" dirty="0" err="1"/>
              <a:t>Bridgemate</a:t>
            </a:r>
            <a:r>
              <a:rPr lang="nl-NL" sz="2800" dirty="0"/>
              <a:t> de WL te roepen.</a:t>
            </a:r>
          </a:p>
          <a:p>
            <a:pPr marL="0" lvl="1"/>
            <a:r>
              <a:rPr lang="nl-NL" sz="2800" dirty="0"/>
              <a:t>Dan moet je wel goed opletten. Er zijn pagers te koop die een WL bij zich kan dragen (ook als horloge)</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3C35D5DC-0F66-C7F1-C19C-DE3688F020F2}"/>
              </a:ext>
            </a:extLst>
          </p:cNvPr>
          <p:cNvPicPr>
            <a:picLocks noChangeAspect="1"/>
          </p:cNvPicPr>
          <p:nvPr/>
        </p:nvPicPr>
        <p:blipFill>
          <a:blip r:embed="rId2"/>
          <a:stretch>
            <a:fillRect/>
          </a:stretch>
        </p:blipFill>
        <p:spPr>
          <a:xfrm>
            <a:off x="395214" y="1933950"/>
            <a:ext cx="2809875" cy="1171575"/>
          </a:xfrm>
          <a:prstGeom prst="rect">
            <a:avLst/>
          </a:prstGeom>
        </p:spPr>
      </p:pic>
    </p:spTree>
    <p:extLst>
      <p:ext uri="{BB962C8B-B14F-4D97-AF65-F5344CB8AC3E}">
        <p14:creationId xmlns:p14="http://schemas.microsoft.com/office/powerpoint/2010/main" val="151206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6" end="6"/>
                                            </p:txEl>
                                          </p:spTgt>
                                        </p:tgtEl>
                                        <p:attrNameLst>
                                          <p:attrName>style.visibility</p:attrName>
                                        </p:attrNameLst>
                                      </p:cBhvr>
                                      <p:to>
                                        <p:strVal val="visible"/>
                                      </p:to>
                                    </p:set>
                                    <p:animEffect transition="in" filter="fade">
                                      <p:cBhvr>
                                        <p:cTn id="19"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478423"/>
          </a:xfrm>
          <a:prstGeom prst="rect">
            <a:avLst/>
          </a:prstGeom>
          <a:noFill/>
        </p:spPr>
        <p:txBody>
          <a:bodyPr wrap="square" rtlCol="0">
            <a:spAutoFit/>
          </a:bodyPr>
          <a:lstStyle/>
          <a:p>
            <a:pPr marL="0" lvl="1"/>
            <a:r>
              <a:rPr lang="nl-NL" sz="2800" b="1" dirty="0"/>
              <a:t>Instellingen</a:t>
            </a:r>
          </a:p>
          <a:p>
            <a:pPr marL="0" lvl="1"/>
            <a:endParaRPr lang="nl-NL" sz="1400" dirty="0"/>
          </a:p>
          <a:p>
            <a:pPr marL="3228975" lvl="1" indent="-457200">
              <a:buFont typeface="Arial" panose="020B0604020202020204" pitchFamily="34" charset="0"/>
              <a:buChar char="•"/>
            </a:pPr>
            <a:r>
              <a:rPr lang="nl-NL" sz="2800" dirty="0"/>
              <a:t>Na elk spel kan de </a:t>
            </a:r>
            <a:r>
              <a:rPr lang="nl-NL" sz="2800" dirty="0" err="1"/>
              <a:t>Bridgemate</a:t>
            </a:r>
            <a:r>
              <a:rPr lang="nl-NL" sz="2800" dirty="0"/>
              <a:t> tonen hoeveel spellen er deze ronde nog gespeeld moeten worden. </a:t>
            </a:r>
          </a:p>
          <a:p>
            <a:pPr lvl="1" indent="-457200">
              <a:buFont typeface="Arial" panose="020B0604020202020204" pitchFamily="34" charset="0"/>
              <a:buChar char="•"/>
            </a:pPr>
            <a:r>
              <a:rPr lang="nl-NL" sz="2800" dirty="0"/>
              <a:t>Aan het einde van de zitting kan de </a:t>
            </a:r>
            <a:r>
              <a:rPr lang="nl-NL" sz="2800" dirty="0" err="1"/>
              <a:t>Bridgemate</a:t>
            </a:r>
            <a:r>
              <a:rPr lang="nl-NL" sz="2800" dirty="0"/>
              <a:t> ook tonen naar welke tafel iedereen gaat. Dan heb je helemaal geen gidsbriefjes meer nodig.</a:t>
            </a:r>
          </a:p>
          <a:p>
            <a:pPr lvl="1" indent="-457200">
              <a:buFont typeface="Arial" panose="020B0604020202020204" pitchFamily="34" charset="0"/>
              <a:buChar char="•"/>
            </a:pPr>
            <a:r>
              <a:rPr lang="nl-NL" sz="2800" dirty="0"/>
              <a:t>Het kunnen bekijken van de eigen scores is een handige functie. Dan hebben ze daar geen WL voor nodig.</a:t>
            </a:r>
          </a:p>
          <a:p>
            <a:pPr lvl="1" indent="-457200">
              <a:buFont typeface="Arial" panose="020B0604020202020204" pitchFamily="34" charset="0"/>
              <a:buChar char="•"/>
            </a:pPr>
            <a:r>
              <a:rPr lang="nl-NL" sz="2800" dirty="0"/>
              <a:t>Als iedereen ter goeder trouw is kun je ook de optie aanzetten om zelf hun eigen resultaten aan te passen.</a:t>
            </a:r>
          </a:p>
          <a:p>
            <a:pPr lvl="1" indent="-457200">
              <a:buFont typeface="Arial" panose="020B0604020202020204" pitchFamily="34" charset="0"/>
              <a:buChar char="•"/>
            </a:pPr>
            <a:r>
              <a:rPr lang="nl-NL" sz="2800" dirty="0"/>
              <a:t>Automatisch tonen is handig bij viertallen o.i.d.</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D9A7A02C-3E2F-4AE2-098D-C578E31F2D38}"/>
              </a:ext>
            </a:extLst>
          </p:cNvPr>
          <p:cNvPicPr>
            <a:picLocks noChangeAspect="1"/>
          </p:cNvPicPr>
          <p:nvPr/>
        </p:nvPicPr>
        <p:blipFill>
          <a:blip r:embed="rId2"/>
          <a:stretch>
            <a:fillRect/>
          </a:stretch>
        </p:blipFill>
        <p:spPr>
          <a:xfrm>
            <a:off x="366639" y="1860453"/>
            <a:ext cx="2867025" cy="1362075"/>
          </a:xfrm>
          <a:prstGeom prst="rect">
            <a:avLst/>
          </a:prstGeom>
        </p:spPr>
      </p:pic>
    </p:spTree>
    <p:extLst>
      <p:ext uri="{BB962C8B-B14F-4D97-AF65-F5344CB8AC3E}">
        <p14:creationId xmlns:p14="http://schemas.microsoft.com/office/powerpoint/2010/main" val="15631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animEffect transition="in" filter="fade">
                                      <p:cBhvr>
                                        <p:cTn id="19" dur="500"/>
                                        <p:tgtEl>
                                          <p:spTgt spid="3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6" end="6"/>
                                            </p:txEl>
                                          </p:spTgt>
                                        </p:tgtEl>
                                        <p:attrNameLst>
                                          <p:attrName>style.visibility</p:attrName>
                                        </p:attrNameLst>
                                      </p:cBhvr>
                                      <p:to>
                                        <p:strVal val="visible"/>
                                      </p:to>
                                    </p:set>
                                    <p:animEffect transition="in" filter="fade">
                                      <p:cBhvr>
                                        <p:cTn id="22"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478423"/>
          </a:xfrm>
          <a:prstGeom prst="rect">
            <a:avLst/>
          </a:prstGeom>
          <a:noFill/>
        </p:spPr>
        <p:txBody>
          <a:bodyPr wrap="square" rtlCol="0">
            <a:spAutoFit/>
          </a:bodyPr>
          <a:lstStyle/>
          <a:p>
            <a:pPr marL="0" lvl="1"/>
            <a:r>
              <a:rPr lang="nl-NL" sz="2800" b="1" dirty="0"/>
              <a:t>Instellingen</a:t>
            </a:r>
          </a:p>
          <a:p>
            <a:pPr marL="0" lvl="1"/>
            <a:endParaRPr lang="nl-NL" sz="1400" dirty="0"/>
          </a:p>
          <a:p>
            <a:pPr marL="2867025" lvl="1"/>
            <a:r>
              <a:rPr lang="nl-NL" sz="2800" dirty="0"/>
              <a:t>Maak het spelers makkelijk door automatisch het volgende spelnummer in te laten voeren.</a:t>
            </a:r>
          </a:p>
          <a:p>
            <a:pPr marL="0" lvl="1"/>
            <a:r>
              <a:rPr lang="nl-NL" sz="2800" dirty="0"/>
              <a:t>Wees dan wel zo slim om het eerste spel wel met de hand te laten invoeren. Anders gaat het fout als:</a:t>
            </a:r>
          </a:p>
          <a:p>
            <a:pPr lvl="1" indent="-457200">
              <a:buFont typeface="Arial" panose="020B0604020202020204" pitchFamily="34" charset="0"/>
              <a:buChar char="•"/>
            </a:pPr>
            <a:r>
              <a:rPr lang="nl-NL" sz="2800" dirty="0"/>
              <a:t>Ze spellen lenen van een andere tafel en dus niet met het "eerste" spel uit de spelgroep beginnen.</a:t>
            </a:r>
          </a:p>
          <a:p>
            <a:pPr lvl="1" indent="-457200">
              <a:buFont typeface="Arial" panose="020B0604020202020204" pitchFamily="34" charset="0"/>
              <a:buChar char="•"/>
            </a:pPr>
            <a:r>
              <a:rPr lang="nl-NL" sz="2800" dirty="0"/>
              <a:t>Het laatste spel nog op tafel ligt en de volgende spelers daarmee beginnen.</a:t>
            </a:r>
          </a:p>
          <a:p>
            <a:pPr marL="0" lvl="1"/>
            <a:r>
              <a:rPr lang="nl-NL" sz="2800" dirty="0"/>
              <a:t>De resettoets inschakelen in handig voor de WL. Die kan een </a:t>
            </a:r>
            <a:r>
              <a:rPr lang="nl-NL" sz="2800" dirty="0" err="1"/>
              <a:t>Bridgemate</a:t>
            </a:r>
            <a:r>
              <a:rPr lang="nl-NL" sz="2800" dirty="0"/>
              <a:t> dan resetten bij problemen.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9C383899-0A4A-3319-1844-8DC97F6F2246}"/>
              </a:ext>
            </a:extLst>
          </p:cNvPr>
          <p:cNvPicPr>
            <a:picLocks noChangeAspect="1"/>
          </p:cNvPicPr>
          <p:nvPr/>
        </p:nvPicPr>
        <p:blipFill>
          <a:blip r:embed="rId2"/>
          <a:stretch>
            <a:fillRect/>
          </a:stretch>
        </p:blipFill>
        <p:spPr>
          <a:xfrm>
            <a:off x="394896" y="1800000"/>
            <a:ext cx="2886075" cy="1028700"/>
          </a:xfrm>
          <a:prstGeom prst="rect">
            <a:avLst/>
          </a:prstGeom>
        </p:spPr>
      </p:pic>
    </p:spTree>
    <p:extLst>
      <p:ext uri="{BB962C8B-B14F-4D97-AF65-F5344CB8AC3E}">
        <p14:creationId xmlns:p14="http://schemas.microsoft.com/office/powerpoint/2010/main" val="341327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animEffect transition="in" filter="fade">
                                      <p:cBhvr>
                                        <p:cTn id="19" dur="500"/>
                                        <p:tgtEl>
                                          <p:spTgt spid="3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6" end="6"/>
                                            </p:txEl>
                                          </p:spTgt>
                                        </p:tgtEl>
                                        <p:attrNameLst>
                                          <p:attrName>style.visibility</p:attrName>
                                        </p:attrNameLst>
                                      </p:cBhvr>
                                      <p:to>
                                        <p:strVal val="visible"/>
                                      </p:to>
                                    </p:set>
                                    <p:animEffect transition="in" filter="fade">
                                      <p:cBhvr>
                                        <p:cTn id="22"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748464" cy="5478423"/>
          </a:xfrm>
          <a:prstGeom prst="rect">
            <a:avLst/>
          </a:prstGeom>
          <a:noFill/>
        </p:spPr>
        <p:txBody>
          <a:bodyPr wrap="square" rtlCol="0">
            <a:spAutoFit/>
          </a:bodyPr>
          <a:lstStyle/>
          <a:p>
            <a:pPr marL="0" lvl="1"/>
            <a:r>
              <a:rPr lang="nl-NL" sz="2800" b="1" dirty="0"/>
              <a:t>Instellingen</a:t>
            </a:r>
          </a:p>
          <a:p>
            <a:pPr marL="0" lvl="1"/>
            <a:endParaRPr lang="nl-NL" sz="1400" dirty="0"/>
          </a:p>
          <a:p>
            <a:pPr marL="4933950" lvl="1"/>
            <a:r>
              <a:rPr lang="nl-NL" sz="2800" dirty="0"/>
              <a:t>Leuke feature maar heeft nadelen. Het wordt heel verleidelijk om informatie te delen en ontvangen.</a:t>
            </a:r>
          </a:p>
          <a:p>
            <a:pPr marL="4933950" lvl="1"/>
            <a:endParaRPr lang="nl-NL" sz="2800" dirty="0"/>
          </a:p>
          <a:p>
            <a:pPr marL="4933950" lvl="1"/>
            <a:endParaRPr lang="nl-NL" sz="2800" dirty="0"/>
          </a:p>
          <a:p>
            <a:pPr marL="0" lvl="1"/>
            <a:r>
              <a:rPr lang="nl-NL" sz="2800" dirty="0"/>
              <a:t>Een optie is om vanuit de apps scores in te voeren, maar dat kost 2 cent per resultaat.</a:t>
            </a:r>
          </a:p>
          <a:p>
            <a:pPr marL="0" lvl="1"/>
            <a:r>
              <a:rPr lang="nl-NL" sz="2800" dirty="0"/>
              <a:t>Dat is +/- 50 cent per tafel per avond = € 25 per jaar per tafel. Reken maar uit dat een BM kopen goedkoper is.</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168BD2AE-CF40-D12A-6CA0-96BF3D912218}"/>
              </a:ext>
            </a:extLst>
          </p:cNvPr>
          <p:cNvPicPr>
            <a:picLocks noChangeAspect="1"/>
          </p:cNvPicPr>
          <p:nvPr/>
        </p:nvPicPr>
        <p:blipFill>
          <a:blip r:embed="rId2"/>
          <a:stretch>
            <a:fillRect/>
          </a:stretch>
        </p:blipFill>
        <p:spPr>
          <a:xfrm>
            <a:off x="394896" y="1816750"/>
            <a:ext cx="4758129" cy="3111344"/>
          </a:xfrm>
          <a:prstGeom prst="rect">
            <a:avLst/>
          </a:prstGeom>
        </p:spPr>
      </p:pic>
    </p:spTree>
    <p:extLst>
      <p:ext uri="{BB962C8B-B14F-4D97-AF65-F5344CB8AC3E}">
        <p14:creationId xmlns:p14="http://schemas.microsoft.com/office/powerpoint/2010/main" val="171469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5" end="5"/>
                                            </p:txEl>
                                          </p:spTgt>
                                        </p:tgtEl>
                                        <p:attrNameLst>
                                          <p:attrName>style.visibility</p:attrName>
                                        </p:attrNameLst>
                                      </p:cBhvr>
                                      <p:to>
                                        <p:strVal val="visible"/>
                                      </p:to>
                                    </p:set>
                                    <p:animEffect transition="in" filter="fade">
                                      <p:cBhvr>
                                        <p:cTn id="13" dur="500"/>
                                        <p:tgtEl>
                                          <p:spTgt spid="35">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6" end="6"/>
                                            </p:txEl>
                                          </p:spTgt>
                                        </p:tgtEl>
                                        <p:attrNameLst>
                                          <p:attrName>style.visibility</p:attrName>
                                        </p:attrNameLst>
                                      </p:cBhvr>
                                      <p:to>
                                        <p:strVal val="visible"/>
                                      </p:to>
                                    </p:set>
                                    <p:animEffect transition="in" filter="fade">
                                      <p:cBhvr>
                                        <p:cTn id="16"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6" y="1220763"/>
            <a:ext cx="8748464" cy="3539430"/>
          </a:xfrm>
          <a:prstGeom prst="rect">
            <a:avLst/>
          </a:prstGeom>
          <a:noFill/>
        </p:spPr>
        <p:txBody>
          <a:bodyPr wrap="square" rtlCol="0">
            <a:spAutoFit/>
          </a:bodyPr>
          <a:lstStyle/>
          <a:p>
            <a:pPr marL="0" lvl="1"/>
            <a:r>
              <a:rPr lang="nl-NL" sz="2800" b="1" dirty="0"/>
              <a:t>Instellingen</a:t>
            </a:r>
          </a:p>
          <a:p>
            <a:pPr marL="0" lvl="1"/>
            <a:endParaRPr lang="nl-NL" sz="1400" dirty="0"/>
          </a:p>
          <a:p>
            <a:pPr marL="4933950" lvl="1"/>
            <a:r>
              <a:rPr lang="nl-NL" sz="2800" dirty="0"/>
              <a:t>Afblijven!</a:t>
            </a:r>
          </a:p>
          <a:p>
            <a:pPr marL="4933950" lvl="1"/>
            <a:endParaRPr lang="nl-NL" sz="2800" dirty="0"/>
          </a:p>
          <a:p>
            <a:pPr marL="4933950" lvl="1"/>
            <a:endParaRPr lang="nl-NL" sz="2800" dirty="0"/>
          </a:p>
          <a:p>
            <a:pPr marL="4933950" lvl="1"/>
            <a:endParaRPr lang="nl-NL" sz="1400" dirty="0"/>
          </a:p>
          <a:p>
            <a:pPr marL="4933950" lvl="1"/>
            <a:r>
              <a:rPr lang="nl-NL" sz="2800" dirty="0"/>
              <a:t>Afblijven!</a:t>
            </a:r>
          </a:p>
          <a:p>
            <a:pPr marL="4933950" lvl="1"/>
            <a:endParaRPr lang="nl-NL" sz="2800" dirty="0"/>
          </a:p>
          <a:p>
            <a:pPr marL="493395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7A79DBAD-DD11-F8B2-803D-2AF6A0A353BF}"/>
              </a:ext>
            </a:extLst>
          </p:cNvPr>
          <p:cNvPicPr>
            <a:picLocks noChangeAspect="1"/>
          </p:cNvPicPr>
          <p:nvPr/>
        </p:nvPicPr>
        <p:blipFill>
          <a:blip r:embed="rId2"/>
          <a:stretch>
            <a:fillRect/>
          </a:stretch>
        </p:blipFill>
        <p:spPr>
          <a:xfrm>
            <a:off x="394897" y="1882010"/>
            <a:ext cx="4887702" cy="1423165"/>
          </a:xfrm>
          <a:prstGeom prst="rect">
            <a:avLst/>
          </a:prstGeom>
        </p:spPr>
      </p:pic>
      <p:pic>
        <p:nvPicPr>
          <p:cNvPr id="10" name="Afbeelding 9">
            <a:extLst>
              <a:ext uri="{FF2B5EF4-FFF2-40B4-BE49-F238E27FC236}">
                <a16:creationId xmlns:a16="http://schemas.microsoft.com/office/drawing/2014/main" id="{24132A03-8AC1-5DAF-39A4-51039E0C6D4F}"/>
              </a:ext>
            </a:extLst>
          </p:cNvPr>
          <p:cNvPicPr>
            <a:picLocks noChangeAspect="1"/>
          </p:cNvPicPr>
          <p:nvPr/>
        </p:nvPicPr>
        <p:blipFill>
          <a:blip r:embed="rId3"/>
          <a:stretch>
            <a:fillRect/>
          </a:stretch>
        </p:blipFill>
        <p:spPr>
          <a:xfrm>
            <a:off x="394897" y="3317582"/>
            <a:ext cx="4887702" cy="1182080"/>
          </a:xfrm>
          <a:prstGeom prst="rect">
            <a:avLst/>
          </a:prstGeom>
        </p:spPr>
      </p:pic>
    </p:spTree>
    <p:extLst>
      <p:ext uri="{BB962C8B-B14F-4D97-AF65-F5344CB8AC3E}">
        <p14:creationId xmlns:p14="http://schemas.microsoft.com/office/powerpoint/2010/main" val="12997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6" end="6"/>
                                            </p:txEl>
                                          </p:spTgt>
                                        </p:tgtEl>
                                        <p:attrNameLst>
                                          <p:attrName>style.visibility</p:attrName>
                                        </p:attrNameLst>
                                      </p:cBhvr>
                                      <p:to>
                                        <p:strVal val="visible"/>
                                      </p:to>
                                    </p:set>
                                    <p:animEffect transition="in" filter="fade">
                                      <p:cBhvr>
                                        <p:cTn id="13"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870869" cy="5047536"/>
          </a:xfrm>
          <a:prstGeom prst="rect">
            <a:avLst/>
          </a:prstGeom>
          <a:noFill/>
        </p:spPr>
        <p:txBody>
          <a:bodyPr wrap="square" rtlCol="0">
            <a:spAutoFit/>
          </a:bodyPr>
          <a:lstStyle/>
          <a:p>
            <a:pPr marL="0" lvl="1"/>
            <a:r>
              <a:rPr lang="nl-NL" sz="2800" b="1" dirty="0"/>
              <a:t>Instellingen</a:t>
            </a:r>
          </a:p>
          <a:p>
            <a:pPr marL="0" lvl="1"/>
            <a:endParaRPr lang="nl-NL" sz="1400" dirty="0"/>
          </a:p>
          <a:p>
            <a:pPr marL="5743575" lvl="1"/>
            <a:r>
              <a:rPr lang="nl-NL" sz="2800" dirty="0"/>
              <a:t>Je kunt het venster van de BM Controle Software (BMCS) op de achtergrond laten starten.</a:t>
            </a:r>
          </a:p>
          <a:p>
            <a:pPr marL="0" lvl="1"/>
            <a:r>
              <a:rPr lang="nl-NL" sz="2800" dirty="0"/>
              <a:t>Als je de BMCS automatisch laat afsluiten wanneer alle scores binnen zijn is dat op zich een handig signaal.</a:t>
            </a:r>
          </a:p>
          <a:p>
            <a:pPr marL="0" lvl="1"/>
            <a:r>
              <a:rPr lang="nl-NL" sz="2800" dirty="0"/>
              <a:t>Zorg dat de BMCS niet automatisch sluit als je een zitting sluit. Soms is het handig om even een zitting te sluiten terwijl de wedstrijd gewoon verdergaat.</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6773A2F2-10FD-8622-E026-C8F3B4356CD1}"/>
              </a:ext>
            </a:extLst>
          </p:cNvPr>
          <p:cNvPicPr>
            <a:picLocks noChangeAspect="1"/>
          </p:cNvPicPr>
          <p:nvPr/>
        </p:nvPicPr>
        <p:blipFill>
          <a:blip r:embed="rId2"/>
          <a:stretch>
            <a:fillRect/>
          </a:stretch>
        </p:blipFill>
        <p:spPr>
          <a:xfrm>
            <a:off x="251473" y="1825804"/>
            <a:ext cx="5806428" cy="1875074"/>
          </a:xfrm>
          <a:prstGeom prst="rect">
            <a:avLst/>
          </a:prstGeom>
        </p:spPr>
      </p:pic>
    </p:spTree>
    <p:extLst>
      <p:ext uri="{BB962C8B-B14F-4D97-AF65-F5344CB8AC3E}">
        <p14:creationId xmlns:p14="http://schemas.microsoft.com/office/powerpoint/2010/main" val="24884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870869" cy="5478423"/>
          </a:xfrm>
          <a:prstGeom prst="rect">
            <a:avLst/>
          </a:prstGeom>
          <a:noFill/>
        </p:spPr>
        <p:txBody>
          <a:bodyPr wrap="square" rtlCol="0">
            <a:spAutoFit/>
          </a:bodyPr>
          <a:lstStyle/>
          <a:p>
            <a:pPr marL="0" lvl="1"/>
            <a:r>
              <a:rPr lang="nl-NL" sz="2800" b="1" dirty="0"/>
              <a:t>Instellingen</a:t>
            </a:r>
          </a:p>
          <a:p>
            <a:pPr marL="0" lvl="1"/>
            <a:endParaRPr lang="nl-NL" sz="1400" dirty="0"/>
          </a:p>
          <a:p>
            <a:pPr marL="2152650" lvl="1"/>
            <a:r>
              <a:rPr lang="nl-NL" sz="2800" dirty="0"/>
              <a:t>De knop "</a:t>
            </a:r>
            <a:r>
              <a:rPr lang="nl-NL" sz="2800" dirty="0" err="1"/>
              <a:t>Bridgemates</a:t>
            </a:r>
            <a:r>
              <a:rPr lang="nl-NL" sz="2800" dirty="0"/>
              <a:t> starten" zorgt ervoor dat alle instellingen worden doorgevoerd en alle nog in de </a:t>
            </a:r>
            <a:r>
              <a:rPr lang="nl-NL" sz="2800" dirty="0" err="1"/>
              <a:t>Bridgemates</a:t>
            </a:r>
            <a:r>
              <a:rPr lang="nl-NL" sz="2800" dirty="0"/>
              <a:t> aanwezige informatie wordt gewist.</a:t>
            </a:r>
          </a:p>
          <a:p>
            <a:pPr marL="2152650" lvl="1"/>
            <a:endParaRPr lang="nl-NL" sz="2800" dirty="0"/>
          </a:p>
          <a:p>
            <a:pPr marL="2152650" lvl="1"/>
            <a:r>
              <a:rPr lang="nl-NL" sz="2800" dirty="0"/>
              <a:t>Mocht je helemaal opnieuw willen beginnen nadat je een zitting bent begonnen, dan kun je een vinkje plaatsen en krijg je de knop weer beschikbaar. (zie volgende dia)</a:t>
            </a:r>
          </a:p>
          <a:p>
            <a:pPr marL="0" lvl="1"/>
            <a:r>
              <a:rPr lang="nl-NL" sz="2800" dirty="0"/>
              <a:t>Onderin kun je zien hoeveel scores er zijn ingelezen van het totaal aantal dat verwacht wordt.</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AAB93C5A-5F58-C65E-AB2E-AD9CEDF1D7B0}"/>
              </a:ext>
            </a:extLst>
          </p:cNvPr>
          <p:cNvPicPr>
            <a:picLocks noChangeAspect="1"/>
          </p:cNvPicPr>
          <p:nvPr/>
        </p:nvPicPr>
        <p:blipFill>
          <a:blip r:embed="rId2"/>
          <a:stretch>
            <a:fillRect/>
          </a:stretch>
        </p:blipFill>
        <p:spPr>
          <a:xfrm>
            <a:off x="358215" y="1794612"/>
            <a:ext cx="2114550" cy="3026551"/>
          </a:xfrm>
          <a:prstGeom prst="rect">
            <a:avLst/>
          </a:prstGeom>
        </p:spPr>
      </p:pic>
    </p:spTree>
    <p:extLst>
      <p:ext uri="{BB962C8B-B14F-4D97-AF65-F5344CB8AC3E}">
        <p14:creationId xmlns:p14="http://schemas.microsoft.com/office/powerpoint/2010/main" val="41336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4616648"/>
          </a:xfrm>
          <a:prstGeom prst="rect">
            <a:avLst/>
          </a:prstGeom>
          <a:noFill/>
        </p:spPr>
        <p:txBody>
          <a:bodyPr wrap="square" rtlCol="0">
            <a:spAutoFit/>
          </a:bodyPr>
          <a:lstStyle/>
          <a:p>
            <a:pPr marL="0" lvl="1"/>
            <a:r>
              <a:rPr lang="nl-NL" sz="2800" b="1" dirty="0"/>
              <a:t>Scores aanpassen</a:t>
            </a:r>
          </a:p>
          <a:p>
            <a:pPr marL="0" lvl="1"/>
            <a:endParaRPr lang="nl-NL" sz="1400" dirty="0"/>
          </a:p>
          <a:p>
            <a:pPr marL="0" lvl="1"/>
            <a:r>
              <a:rPr lang="nl-NL" sz="2800" dirty="0"/>
              <a:t>Er zijn meerdere manieren om scores aan te passen</a:t>
            </a:r>
          </a:p>
          <a:p>
            <a:pPr marL="514350" lvl="1" indent="-514350">
              <a:buFont typeface="+mj-lt"/>
              <a:buAutoNum type="arabicPeriod"/>
            </a:pPr>
            <a:r>
              <a:rPr lang="nl-NL" sz="2800" dirty="0"/>
              <a:t>In de </a:t>
            </a:r>
            <a:r>
              <a:rPr lang="nl-NL" sz="2800" dirty="0" err="1"/>
              <a:t>Bridgemate</a:t>
            </a:r>
            <a:r>
              <a:rPr lang="nl-NL" sz="2800" dirty="0"/>
              <a:t> (komt later aan de orde)</a:t>
            </a:r>
          </a:p>
          <a:p>
            <a:pPr marL="514350" lvl="1" indent="-514350">
              <a:buFont typeface="+mj-lt"/>
              <a:buAutoNum type="arabicPeriod"/>
            </a:pPr>
            <a:r>
              <a:rPr lang="nl-NL" sz="2800" dirty="0"/>
              <a:t>In de scorekaart</a:t>
            </a:r>
            <a:br>
              <a:rPr lang="nl-NL" sz="2800" dirty="0"/>
            </a:br>
            <a:r>
              <a:rPr lang="nl-NL" sz="2800" dirty="0"/>
              <a:t>Dit is als de uitslag van een tafel op een spel wijzigt</a:t>
            </a:r>
          </a:p>
          <a:p>
            <a:pPr marL="971550" lvl="2" indent="-514350">
              <a:buFont typeface="Arial" panose="020B0604020202020204" pitchFamily="34" charset="0"/>
              <a:buChar char="•"/>
            </a:pPr>
            <a:r>
              <a:rPr lang="nl-NL" sz="2800" dirty="0"/>
              <a:t>Verkeerd ingevoerd</a:t>
            </a:r>
          </a:p>
          <a:p>
            <a:pPr marL="971550" lvl="2" indent="-514350">
              <a:buFont typeface="Arial" panose="020B0604020202020204" pitchFamily="34" charset="0"/>
              <a:buChar char="•"/>
            </a:pPr>
            <a:r>
              <a:rPr lang="nl-NL" sz="2800" dirty="0"/>
              <a:t>Arbitrale score </a:t>
            </a:r>
          </a:p>
          <a:p>
            <a:pPr marL="514350" lvl="1" indent="-514350">
              <a:buFont typeface="+mj-lt"/>
              <a:buAutoNum type="arabicPeriod"/>
            </a:pPr>
            <a:r>
              <a:rPr lang="nl-NL" sz="2800" dirty="0"/>
              <a:t>In de uitslag</a:t>
            </a:r>
            <a:br>
              <a:rPr lang="nl-NL" sz="2800" dirty="0"/>
            </a:br>
            <a:r>
              <a:rPr lang="nl-NL" sz="2800" dirty="0"/>
              <a:t>Dit is als er een procedurele straf is voor een paar</a:t>
            </a:r>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spTree>
    <p:extLst>
      <p:ext uri="{BB962C8B-B14F-4D97-AF65-F5344CB8AC3E}">
        <p14:creationId xmlns:p14="http://schemas.microsoft.com/office/powerpoint/2010/main" val="9554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fade">
                                      <p:cBhvr>
                                        <p:cTn id="12" dur="500"/>
                                        <p:tgtEl>
                                          <p:spTgt spid="3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xEl>
                                              <p:pRg st="3" end="3"/>
                                            </p:txEl>
                                          </p:spTgt>
                                        </p:tgtEl>
                                        <p:attrNameLst>
                                          <p:attrName>style.visibility</p:attrName>
                                        </p:attrNameLst>
                                      </p:cBhvr>
                                      <p:to>
                                        <p:strVal val="visible"/>
                                      </p:to>
                                    </p:set>
                                    <p:animEffect transition="in" filter="fade">
                                      <p:cBhvr>
                                        <p:cTn id="15" dur="500"/>
                                        <p:tgtEl>
                                          <p:spTgt spid="3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xEl>
                                              <p:pRg st="4" end="4"/>
                                            </p:txEl>
                                          </p:spTgt>
                                        </p:tgtEl>
                                        <p:attrNameLst>
                                          <p:attrName>style.visibility</p:attrName>
                                        </p:attrNameLst>
                                      </p:cBhvr>
                                      <p:to>
                                        <p:strVal val="visible"/>
                                      </p:to>
                                    </p:set>
                                    <p:animEffect transition="in" filter="fade">
                                      <p:cBhvr>
                                        <p:cTn id="18" dur="500"/>
                                        <p:tgtEl>
                                          <p:spTgt spid="3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xEl>
                                              <p:pRg st="5" end="5"/>
                                            </p:txEl>
                                          </p:spTgt>
                                        </p:tgtEl>
                                        <p:attrNameLst>
                                          <p:attrName>style.visibility</p:attrName>
                                        </p:attrNameLst>
                                      </p:cBhvr>
                                      <p:to>
                                        <p:strVal val="visible"/>
                                      </p:to>
                                    </p:set>
                                    <p:animEffect transition="in" filter="fade">
                                      <p:cBhvr>
                                        <p:cTn id="21" dur="500"/>
                                        <p:tgtEl>
                                          <p:spTgt spid="3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xEl>
                                              <p:pRg st="6" end="6"/>
                                            </p:txEl>
                                          </p:spTgt>
                                        </p:tgtEl>
                                        <p:attrNameLst>
                                          <p:attrName>style.visibility</p:attrName>
                                        </p:attrNameLst>
                                      </p:cBhvr>
                                      <p:to>
                                        <p:strVal val="visible"/>
                                      </p:to>
                                    </p:set>
                                    <p:animEffect transition="in" filter="fade">
                                      <p:cBhvr>
                                        <p:cTn id="24" dur="500"/>
                                        <p:tgtEl>
                                          <p:spTgt spid="35">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xEl>
                                              <p:pRg st="7" end="7"/>
                                            </p:txEl>
                                          </p:spTgt>
                                        </p:tgtEl>
                                        <p:attrNameLst>
                                          <p:attrName>style.visibility</p:attrName>
                                        </p:attrNameLst>
                                      </p:cBhvr>
                                      <p:to>
                                        <p:strVal val="visible"/>
                                      </p:to>
                                    </p:set>
                                    <p:animEffect transition="in" filter="fade">
                                      <p:cBhvr>
                                        <p:cTn id="27" dur="500"/>
                                        <p:tgtEl>
                                          <p:spTgt spid="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5478423"/>
          </a:xfrm>
          <a:prstGeom prst="rect">
            <a:avLst/>
          </a:prstGeom>
          <a:noFill/>
        </p:spPr>
        <p:txBody>
          <a:bodyPr wrap="square" rtlCol="0">
            <a:spAutoFit/>
          </a:bodyPr>
          <a:lstStyle/>
          <a:p>
            <a:pPr marL="0" lvl="1"/>
            <a:r>
              <a:rPr lang="nl-NL" sz="2800" b="1" dirty="0"/>
              <a:t>Instellingen</a:t>
            </a:r>
          </a:p>
          <a:p>
            <a:pPr marL="0" lvl="1"/>
            <a:endParaRPr lang="nl-NL" sz="1400" dirty="0"/>
          </a:p>
          <a:p>
            <a:pPr marL="4667250" lvl="1"/>
            <a:r>
              <a:rPr lang="nl-NL" sz="2800" dirty="0"/>
              <a:t>Stel nu dat je per ongeluk de BMCS afsluit dan kun je met de knop "Continueren" die gewoon weer opstarten. Dan blijven alle gegevens in de </a:t>
            </a:r>
            <a:r>
              <a:rPr lang="nl-NL" sz="2800" dirty="0" err="1"/>
              <a:t>Bridgemates</a:t>
            </a:r>
            <a:r>
              <a:rPr lang="nl-NL" sz="2800" dirty="0"/>
              <a:t> behouden.</a:t>
            </a:r>
          </a:p>
          <a:p>
            <a:pPr marL="0" lvl="1"/>
            <a:r>
              <a:rPr lang="nl-NL" sz="2800" dirty="0"/>
              <a:t>Het inlezen van scores begint automatisch, maar heb je de zitting verlaten, dan moet je die met de hand weer even aanzetten. De groene knop geeft aan dat het inlezen aan staat. Bij geel knipperen komt er een score binnen.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FBBCA414-1957-77C8-EB5A-AC0BA6553786}"/>
              </a:ext>
            </a:extLst>
          </p:cNvPr>
          <p:cNvPicPr>
            <a:picLocks noChangeAspect="1"/>
          </p:cNvPicPr>
          <p:nvPr/>
        </p:nvPicPr>
        <p:blipFill>
          <a:blip r:embed="rId2"/>
          <a:stretch>
            <a:fillRect/>
          </a:stretch>
        </p:blipFill>
        <p:spPr>
          <a:xfrm>
            <a:off x="2732308" y="1800000"/>
            <a:ext cx="2260618" cy="2738334"/>
          </a:xfrm>
          <a:prstGeom prst="rect">
            <a:avLst/>
          </a:prstGeom>
        </p:spPr>
      </p:pic>
      <p:pic>
        <p:nvPicPr>
          <p:cNvPr id="14" name="Afbeelding 13">
            <a:extLst>
              <a:ext uri="{FF2B5EF4-FFF2-40B4-BE49-F238E27FC236}">
                <a16:creationId xmlns:a16="http://schemas.microsoft.com/office/drawing/2014/main" id="{FFD4813A-4F53-2B03-8E65-809420CA0C84}"/>
              </a:ext>
            </a:extLst>
          </p:cNvPr>
          <p:cNvPicPr>
            <a:picLocks noChangeAspect="1"/>
          </p:cNvPicPr>
          <p:nvPr/>
        </p:nvPicPr>
        <p:blipFill>
          <a:blip r:embed="rId3"/>
          <a:stretch>
            <a:fillRect/>
          </a:stretch>
        </p:blipFill>
        <p:spPr>
          <a:xfrm>
            <a:off x="358215" y="1800001"/>
            <a:ext cx="2228676" cy="2738334"/>
          </a:xfrm>
          <a:prstGeom prst="rect">
            <a:avLst/>
          </a:prstGeom>
        </p:spPr>
      </p:pic>
    </p:spTree>
    <p:extLst>
      <p:ext uri="{BB962C8B-B14F-4D97-AF65-F5344CB8AC3E}">
        <p14:creationId xmlns:p14="http://schemas.microsoft.com/office/powerpoint/2010/main" val="162344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5478423"/>
          </a:xfrm>
          <a:prstGeom prst="rect">
            <a:avLst/>
          </a:prstGeom>
          <a:noFill/>
        </p:spPr>
        <p:txBody>
          <a:bodyPr wrap="square" rtlCol="0">
            <a:spAutoFit/>
          </a:bodyPr>
          <a:lstStyle/>
          <a:p>
            <a:pPr marL="0" lvl="1"/>
            <a:r>
              <a:rPr lang="nl-NL" sz="2800" b="1" dirty="0"/>
              <a:t>Profielen aanmaken</a:t>
            </a:r>
          </a:p>
          <a:p>
            <a:pPr marL="0" lvl="1"/>
            <a:endParaRPr lang="nl-NL" sz="1400" dirty="0"/>
          </a:p>
          <a:p>
            <a:pPr marL="2695575" lvl="1"/>
            <a:r>
              <a:rPr lang="nl-NL" sz="2800" dirty="0"/>
              <a:t>Wanneer je meerdere typen </a:t>
            </a:r>
            <a:r>
              <a:rPr lang="nl-NL" sz="2800" dirty="0" err="1"/>
              <a:t>evenemen-ten</a:t>
            </a:r>
            <a:r>
              <a:rPr lang="nl-NL" sz="2800" dirty="0"/>
              <a:t> hebt, of wanneer verschillende wedstrijdleiders andere voorkeuren hebben voor de instellingen, dan kun je die makkelijk opslaan in een profiel.</a:t>
            </a:r>
          </a:p>
          <a:p>
            <a:pPr marL="2695575" lvl="1"/>
            <a:r>
              <a:rPr lang="nl-NL" sz="2800" dirty="0"/>
              <a:t>Klik op "Toevoegen" en bedenk een nieuwe naam voor dit profiel.</a:t>
            </a:r>
          </a:p>
          <a:p>
            <a:pPr marL="4219575" lvl="1"/>
            <a:r>
              <a:rPr lang="nl-NL" sz="2800" dirty="0"/>
              <a:t>Klik op het groene vinkje om dit profiel op te slaan. Dit profiel is automatisch geselecteerd.</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A2B1F04C-6E9E-6F37-301C-8FA1B6999E20}"/>
              </a:ext>
            </a:extLst>
          </p:cNvPr>
          <p:cNvPicPr>
            <a:picLocks noChangeAspect="1"/>
          </p:cNvPicPr>
          <p:nvPr/>
        </p:nvPicPr>
        <p:blipFill>
          <a:blip r:embed="rId2"/>
          <a:stretch>
            <a:fillRect/>
          </a:stretch>
        </p:blipFill>
        <p:spPr>
          <a:xfrm>
            <a:off x="251472" y="1913225"/>
            <a:ext cx="2724150" cy="2543175"/>
          </a:xfrm>
          <a:prstGeom prst="rect">
            <a:avLst/>
          </a:prstGeom>
        </p:spPr>
      </p:pic>
      <p:pic>
        <p:nvPicPr>
          <p:cNvPr id="9" name="Afbeelding 8">
            <a:extLst>
              <a:ext uri="{FF2B5EF4-FFF2-40B4-BE49-F238E27FC236}">
                <a16:creationId xmlns:a16="http://schemas.microsoft.com/office/drawing/2014/main" id="{0FA3ED71-9D55-E5EF-4C16-3FB49F9DDD71}"/>
              </a:ext>
            </a:extLst>
          </p:cNvPr>
          <p:cNvPicPr>
            <a:picLocks noChangeAspect="1"/>
          </p:cNvPicPr>
          <p:nvPr/>
        </p:nvPicPr>
        <p:blipFill>
          <a:blip r:embed="rId3"/>
          <a:stretch>
            <a:fillRect/>
          </a:stretch>
        </p:blipFill>
        <p:spPr>
          <a:xfrm>
            <a:off x="358215" y="4993610"/>
            <a:ext cx="4067175" cy="1714500"/>
          </a:xfrm>
          <a:prstGeom prst="rect">
            <a:avLst/>
          </a:prstGeom>
        </p:spPr>
      </p:pic>
    </p:spTree>
    <p:extLst>
      <p:ext uri="{BB962C8B-B14F-4D97-AF65-F5344CB8AC3E}">
        <p14:creationId xmlns:p14="http://schemas.microsoft.com/office/powerpoint/2010/main" val="239009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5909310"/>
          </a:xfrm>
          <a:prstGeom prst="rect">
            <a:avLst/>
          </a:prstGeom>
          <a:noFill/>
        </p:spPr>
        <p:txBody>
          <a:bodyPr wrap="square" rtlCol="0">
            <a:spAutoFit/>
          </a:bodyPr>
          <a:lstStyle/>
          <a:p>
            <a:pPr marL="0" lvl="1"/>
            <a:r>
              <a:rPr lang="nl-NL" sz="2800" b="1" dirty="0"/>
              <a:t>Profielen aanmaken</a:t>
            </a:r>
          </a:p>
          <a:p>
            <a:pPr marL="0" lvl="1"/>
            <a:endParaRPr lang="nl-NL" sz="1400" dirty="0"/>
          </a:p>
          <a:p>
            <a:pPr marL="2695575" lvl="1"/>
            <a:r>
              <a:rPr lang="nl-NL" sz="2800" dirty="0"/>
              <a:t>Alle aanpassingen die je doet in de instellingen zijn altijd voor het geselecteerde profiel. Zodra je een ander profiel kiest veranderen de instellingen.</a:t>
            </a:r>
          </a:p>
          <a:p>
            <a:pPr marL="2695575" lvl="1"/>
            <a:r>
              <a:rPr lang="nl-NL" sz="2800" dirty="0"/>
              <a:t>Elke aanpassing is dus automatisch opgeslagen in het geselecteerde profiel</a:t>
            </a:r>
          </a:p>
          <a:p>
            <a:pPr marL="0" lvl="1"/>
            <a:r>
              <a:rPr lang="nl-NL" sz="2800" dirty="0"/>
              <a:t>Voorbeeld:</a:t>
            </a:r>
          </a:p>
          <a:p>
            <a:pPr marL="0" lvl="1"/>
            <a:r>
              <a:rPr lang="nl-NL" sz="2800" dirty="0"/>
              <a:t>Scores tonen</a:t>
            </a:r>
          </a:p>
          <a:p>
            <a:pPr lvl="1" indent="-457200">
              <a:buFont typeface="Arial" panose="020B0604020202020204" pitchFamily="34" charset="0"/>
              <a:buChar char="•"/>
            </a:pPr>
            <a:r>
              <a:rPr lang="nl-NL" sz="2800" dirty="0"/>
              <a:t>Wel tijdens clubavond</a:t>
            </a:r>
          </a:p>
          <a:p>
            <a:pPr lvl="1" indent="-457200">
              <a:buFont typeface="Arial" panose="020B0604020202020204" pitchFamily="34" charset="0"/>
              <a:buChar char="•"/>
            </a:pPr>
            <a:r>
              <a:rPr lang="nl-NL" sz="2800" dirty="0"/>
              <a:t>Niet tijdens toernooien of viertallen wedstrijden</a:t>
            </a:r>
          </a:p>
          <a:p>
            <a:pPr marL="0" lvl="1"/>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D9232915-3C16-1E3D-2F9B-A6DA6BB52E8E}"/>
              </a:ext>
            </a:extLst>
          </p:cNvPr>
          <p:cNvPicPr>
            <a:picLocks noChangeAspect="1"/>
          </p:cNvPicPr>
          <p:nvPr/>
        </p:nvPicPr>
        <p:blipFill>
          <a:blip r:embed="rId2"/>
          <a:stretch>
            <a:fillRect/>
          </a:stretch>
        </p:blipFill>
        <p:spPr>
          <a:xfrm>
            <a:off x="251472" y="1955628"/>
            <a:ext cx="2705100" cy="2514600"/>
          </a:xfrm>
          <a:prstGeom prst="rect">
            <a:avLst/>
          </a:prstGeom>
        </p:spPr>
      </p:pic>
    </p:spTree>
    <p:extLst>
      <p:ext uri="{BB962C8B-B14F-4D97-AF65-F5344CB8AC3E}">
        <p14:creationId xmlns:p14="http://schemas.microsoft.com/office/powerpoint/2010/main" val="47450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animEffect transition="in" filter="fade">
                                      <p:cBhvr>
                                        <p:cTn id="19" dur="500"/>
                                        <p:tgtEl>
                                          <p:spTgt spid="3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6" end="6"/>
                                            </p:txEl>
                                          </p:spTgt>
                                        </p:tgtEl>
                                        <p:attrNameLst>
                                          <p:attrName>style.visibility</p:attrName>
                                        </p:attrNameLst>
                                      </p:cBhvr>
                                      <p:to>
                                        <p:strVal val="visible"/>
                                      </p:to>
                                    </p:set>
                                    <p:animEffect transition="in" filter="fade">
                                      <p:cBhvr>
                                        <p:cTn id="22" dur="500"/>
                                        <p:tgtEl>
                                          <p:spTgt spid="3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xEl>
                                              <p:pRg st="7" end="7"/>
                                            </p:txEl>
                                          </p:spTgt>
                                        </p:tgtEl>
                                        <p:attrNameLst>
                                          <p:attrName>style.visibility</p:attrName>
                                        </p:attrNameLst>
                                      </p:cBhvr>
                                      <p:to>
                                        <p:strVal val="visible"/>
                                      </p:to>
                                    </p:set>
                                    <p:animEffect transition="in" filter="fade">
                                      <p:cBhvr>
                                        <p:cTn id="25" dur="500"/>
                                        <p:tgtEl>
                                          <p:spTgt spid="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5693866"/>
          </a:xfrm>
          <a:prstGeom prst="rect">
            <a:avLst/>
          </a:prstGeom>
          <a:noFill/>
        </p:spPr>
        <p:txBody>
          <a:bodyPr wrap="square" rtlCol="0">
            <a:spAutoFit/>
          </a:bodyPr>
          <a:lstStyle/>
          <a:p>
            <a:pPr marL="0" lvl="1"/>
            <a:r>
              <a:rPr lang="nl-NL" sz="2800" b="1" dirty="0"/>
              <a:t>BCS – </a:t>
            </a:r>
            <a:r>
              <a:rPr lang="nl-NL" sz="2800" b="1" dirty="0" err="1"/>
              <a:t>Bridgemate</a:t>
            </a:r>
            <a:r>
              <a:rPr lang="nl-NL" sz="2800" b="1" dirty="0"/>
              <a:t> Control Software</a:t>
            </a:r>
          </a:p>
          <a:p>
            <a:pPr marL="0" lvl="1"/>
            <a:endParaRPr lang="nl-NL" sz="1400" dirty="0"/>
          </a:p>
          <a:p>
            <a:pPr marL="2600325" lvl="1"/>
            <a:r>
              <a:rPr lang="nl-NL" sz="2800" dirty="0"/>
              <a:t>Na het opstarten vanuit het NBBR verschijnt het BCS scherm in beeld</a:t>
            </a:r>
          </a:p>
          <a:p>
            <a:pPr marL="2600325" lvl="1"/>
            <a:r>
              <a:rPr lang="nl-NL" sz="2800" dirty="0"/>
              <a:t>(indien geminimaliseerd zie dan instellingen zoals in dia 38 besproken</a:t>
            </a:r>
          </a:p>
          <a:p>
            <a:pPr marL="0" lvl="1"/>
            <a:endParaRPr lang="nl-NL" sz="1400" dirty="0"/>
          </a:p>
          <a:p>
            <a:pPr marL="0" lvl="1"/>
            <a:r>
              <a:rPr lang="nl-NL" sz="2800" dirty="0"/>
              <a:t>Dit is een oude versie. Firmware is momenteel 3.1.1</a:t>
            </a:r>
          </a:p>
          <a:p>
            <a:pPr marL="0" lvl="1"/>
            <a:r>
              <a:rPr lang="nl-NL" sz="2800" dirty="0"/>
              <a:t>Belangrijkste zijn kanaal en regio. Die moeten overeenkomen met de setup in de </a:t>
            </a:r>
            <a:r>
              <a:rPr lang="nl-NL" sz="2800" dirty="0" err="1"/>
              <a:t>Bridgemate</a:t>
            </a:r>
            <a:r>
              <a:rPr lang="nl-NL" sz="2800" dirty="0"/>
              <a:t>.</a:t>
            </a:r>
          </a:p>
          <a:p>
            <a:pPr marL="0" lvl="1"/>
            <a:endParaRPr lang="nl-NL" sz="1400" dirty="0"/>
          </a:p>
          <a:p>
            <a:pPr marL="0" lvl="1"/>
            <a:r>
              <a:rPr lang="nl-NL" sz="2800" dirty="0"/>
              <a:t>De regio MOET op "Europe" staan, anders ben je in overtreding van de telecommunicatiewet. Daarin is bepaald welke frequenties gebruikt mogen worden.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766C4DCE-CB4E-A949-FEA7-F820EE4A565F}"/>
              </a:ext>
            </a:extLst>
          </p:cNvPr>
          <p:cNvPicPr>
            <a:picLocks noChangeAspect="1"/>
          </p:cNvPicPr>
          <p:nvPr/>
        </p:nvPicPr>
        <p:blipFill>
          <a:blip r:embed="rId2"/>
          <a:stretch>
            <a:fillRect/>
          </a:stretch>
        </p:blipFill>
        <p:spPr>
          <a:xfrm>
            <a:off x="358215" y="1972059"/>
            <a:ext cx="2563765" cy="1815882"/>
          </a:xfrm>
          <a:prstGeom prst="rect">
            <a:avLst/>
          </a:prstGeom>
        </p:spPr>
      </p:pic>
    </p:spTree>
    <p:extLst>
      <p:ext uri="{BB962C8B-B14F-4D97-AF65-F5344CB8AC3E}">
        <p14:creationId xmlns:p14="http://schemas.microsoft.com/office/powerpoint/2010/main" val="56422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6" end="6"/>
                                            </p:txEl>
                                          </p:spTgt>
                                        </p:tgtEl>
                                        <p:attrNameLst>
                                          <p:attrName>style.visibility</p:attrName>
                                        </p:attrNameLst>
                                      </p:cBhvr>
                                      <p:to>
                                        <p:strVal val="visible"/>
                                      </p:to>
                                    </p:set>
                                    <p:animEffect transition="in" filter="fade">
                                      <p:cBhvr>
                                        <p:cTn id="19" dur="500"/>
                                        <p:tgtEl>
                                          <p:spTgt spid="35">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8" end="8"/>
                                            </p:txEl>
                                          </p:spTgt>
                                        </p:tgtEl>
                                        <p:attrNameLst>
                                          <p:attrName>style.visibility</p:attrName>
                                        </p:attrNameLst>
                                      </p:cBhvr>
                                      <p:to>
                                        <p:strVal val="visible"/>
                                      </p:to>
                                    </p:set>
                                    <p:animEffect transition="in" filter="fade">
                                      <p:cBhvr>
                                        <p:cTn id="22"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4616648"/>
          </a:xfrm>
          <a:prstGeom prst="rect">
            <a:avLst/>
          </a:prstGeom>
          <a:noFill/>
        </p:spPr>
        <p:txBody>
          <a:bodyPr wrap="square" rtlCol="0">
            <a:spAutoFit/>
          </a:bodyPr>
          <a:lstStyle/>
          <a:p>
            <a:pPr marL="0" lvl="1"/>
            <a:r>
              <a:rPr lang="nl-NL" sz="2800" b="1" dirty="0"/>
              <a:t>BCS – </a:t>
            </a:r>
            <a:r>
              <a:rPr lang="nl-NL" sz="2800" b="1" dirty="0" err="1"/>
              <a:t>Bridgemate</a:t>
            </a:r>
            <a:r>
              <a:rPr lang="nl-NL" sz="2800" b="1" dirty="0"/>
              <a:t> Control Software</a:t>
            </a:r>
          </a:p>
          <a:p>
            <a:pPr marL="0" lvl="1"/>
            <a:endParaRPr lang="nl-NL" sz="1400" dirty="0"/>
          </a:p>
          <a:p>
            <a:pPr marL="3228975" lvl="1"/>
            <a:r>
              <a:rPr lang="nl-NL" sz="2800" dirty="0"/>
              <a:t>Daaronder vind je een overzicht van de tafels.</a:t>
            </a:r>
          </a:p>
          <a:p>
            <a:pPr marL="3228975" lvl="1"/>
            <a:r>
              <a:rPr lang="nl-NL" sz="2800" dirty="0"/>
              <a:t>De lampjes per tafel geven aan:</a:t>
            </a:r>
          </a:p>
          <a:p>
            <a:pPr marL="3686175" lvl="1" indent="-457200">
              <a:buFont typeface="Arial" panose="020B0604020202020204" pitchFamily="34" charset="0"/>
              <a:buChar char="•"/>
            </a:pPr>
            <a:r>
              <a:rPr lang="nl-NL" sz="2800" dirty="0"/>
              <a:t>Groen:</a:t>
            </a:r>
          </a:p>
          <a:p>
            <a:pPr marL="4143375" lvl="2" indent="-457200">
              <a:buFont typeface="Arial" panose="020B0604020202020204" pitchFamily="34" charset="0"/>
              <a:buChar char="•"/>
            </a:pPr>
            <a:r>
              <a:rPr lang="nl-NL" sz="2800" dirty="0"/>
              <a:t>De </a:t>
            </a:r>
            <a:r>
              <a:rPr lang="nl-NL" sz="2800" dirty="0" err="1"/>
              <a:t>Bridgemate</a:t>
            </a:r>
            <a:r>
              <a:rPr lang="nl-NL" sz="2800" dirty="0"/>
              <a:t> van die tafel is aangemeld.</a:t>
            </a:r>
          </a:p>
          <a:p>
            <a:pPr marL="3686175" lvl="1" indent="-457200">
              <a:buFont typeface="Arial" panose="020B0604020202020204" pitchFamily="34" charset="0"/>
              <a:buChar char="•"/>
            </a:pPr>
            <a:r>
              <a:rPr lang="nl-NL" sz="2800" dirty="0"/>
              <a:t>Rood:</a:t>
            </a:r>
          </a:p>
          <a:p>
            <a:pPr marL="4143375" lvl="2" indent="-457200">
              <a:buFont typeface="Arial" panose="020B0604020202020204" pitchFamily="34" charset="0"/>
              <a:buChar char="•"/>
            </a:pPr>
            <a:r>
              <a:rPr lang="nl-NL" sz="2800" dirty="0"/>
              <a:t>Nog niet aangemeld</a:t>
            </a:r>
          </a:p>
          <a:p>
            <a:pPr marL="4143375" lvl="2" indent="-457200">
              <a:buFont typeface="Arial" panose="020B0604020202020204" pitchFamily="34" charset="0"/>
              <a:buChar char="•"/>
            </a:pPr>
            <a:r>
              <a:rPr lang="nl-NL" sz="2800" dirty="0"/>
              <a:t>Einde zitting en afgesloten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C84AC2D4-C405-20EF-F332-6F927135BEE8}"/>
              </a:ext>
            </a:extLst>
          </p:cNvPr>
          <p:cNvPicPr>
            <a:picLocks noChangeAspect="1"/>
          </p:cNvPicPr>
          <p:nvPr/>
        </p:nvPicPr>
        <p:blipFill>
          <a:blip r:embed="rId2"/>
          <a:stretch>
            <a:fillRect/>
          </a:stretch>
        </p:blipFill>
        <p:spPr>
          <a:xfrm>
            <a:off x="143472" y="1872160"/>
            <a:ext cx="3266478" cy="4663139"/>
          </a:xfrm>
          <a:prstGeom prst="rect">
            <a:avLst/>
          </a:prstGeom>
        </p:spPr>
      </p:pic>
    </p:spTree>
    <p:extLst>
      <p:ext uri="{BB962C8B-B14F-4D97-AF65-F5344CB8AC3E}">
        <p14:creationId xmlns:p14="http://schemas.microsoft.com/office/powerpoint/2010/main" val="21083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animEffect transition="in" filter="fade">
                                      <p:cBhvr>
                                        <p:cTn id="19" dur="500"/>
                                        <p:tgtEl>
                                          <p:spTgt spid="3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6" end="6"/>
                                            </p:txEl>
                                          </p:spTgt>
                                        </p:tgtEl>
                                        <p:attrNameLst>
                                          <p:attrName>style.visibility</p:attrName>
                                        </p:attrNameLst>
                                      </p:cBhvr>
                                      <p:to>
                                        <p:strVal val="visible"/>
                                      </p:to>
                                    </p:set>
                                    <p:animEffect transition="in" filter="fade">
                                      <p:cBhvr>
                                        <p:cTn id="22" dur="500"/>
                                        <p:tgtEl>
                                          <p:spTgt spid="3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xEl>
                                              <p:pRg st="7" end="7"/>
                                            </p:txEl>
                                          </p:spTgt>
                                        </p:tgtEl>
                                        <p:attrNameLst>
                                          <p:attrName>style.visibility</p:attrName>
                                        </p:attrNameLst>
                                      </p:cBhvr>
                                      <p:to>
                                        <p:strVal val="visible"/>
                                      </p:to>
                                    </p:set>
                                    <p:animEffect transition="in" filter="fade">
                                      <p:cBhvr>
                                        <p:cTn id="25" dur="500"/>
                                        <p:tgtEl>
                                          <p:spTgt spid="35">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xEl>
                                              <p:pRg st="8" end="8"/>
                                            </p:txEl>
                                          </p:spTgt>
                                        </p:tgtEl>
                                        <p:attrNameLst>
                                          <p:attrName>style.visibility</p:attrName>
                                        </p:attrNameLst>
                                      </p:cBhvr>
                                      <p:to>
                                        <p:strVal val="visible"/>
                                      </p:to>
                                    </p:set>
                                    <p:animEffect transition="in" filter="fade">
                                      <p:cBhvr>
                                        <p:cTn id="28"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5478423"/>
          </a:xfrm>
          <a:prstGeom prst="rect">
            <a:avLst/>
          </a:prstGeom>
          <a:noFill/>
        </p:spPr>
        <p:txBody>
          <a:bodyPr wrap="square" rtlCol="0">
            <a:spAutoFit/>
          </a:bodyPr>
          <a:lstStyle/>
          <a:p>
            <a:pPr marL="0" lvl="1"/>
            <a:r>
              <a:rPr lang="nl-NL" sz="2800" b="1" dirty="0"/>
              <a:t>BCS – </a:t>
            </a:r>
            <a:r>
              <a:rPr lang="nl-NL" sz="2800" b="1" dirty="0" err="1"/>
              <a:t>Bridgemate</a:t>
            </a:r>
            <a:r>
              <a:rPr lang="nl-NL" sz="2800" b="1" dirty="0"/>
              <a:t> Control Software</a:t>
            </a:r>
          </a:p>
          <a:p>
            <a:pPr marL="0" lvl="1"/>
            <a:endParaRPr lang="nl-NL" sz="1400" dirty="0"/>
          </a:p>
          <a:p>
            <a:pPr marL="0" lvl="1"/>
            <a:endParaRPr lang="nl-NL" sz="2800" dirty="0"/>
          </a:p>
          <a:p>
            <a:pPr marL="3143250" lvl="1"/>
            <a:r>
              <a:rPr lang="nl-NL" sz="2800" dirty="0"/>
              <a:t>Rechts vind je een aantal tabbladen. De BCS start standaard op het tabblad "Scores per ronde".</a:t>
            </a:r>
          </a:p>
          <a:p>
            <a:pPr marL="3600450" lvl="1" indent="-457200">
              <a:buFont typeface="Arial" panose="020B0604020202020204" pitchFamily="34" charset="0"/>
              <a:buChar char="•"/>
            </a:pPr>
            <a:r>
              <a:rPr lang="nl-NL" sz="2800" dirty="0"/>
              <a:t>Groen</a:t>
            </a:r>
          </a:p>
          <a:p>
            <a:pPr marL="4057650" lvl="2" indent="-457200">
              <a:buFont typeface="Arial" panose="020B0604020202020204" pitchFamily="34" charset="0"/>
              <a:buChar char="•"/>
            </a:pPr>
            <a:r>
              <a:rPr lang="nl-NL" sz="2800" dirty="0"/>
              <a:t>Tafel is klaar voor deze ronde</a:t>
            </a:r>
          </a:p>
          <a:p>
            <a:pPr marL="3600450" lvl="1" indent="-457200">
              <a:buFont typeface="Arial" panose="020B0604020202020204" pitchFamily="34" charset="0"/>
              <a:buChar char="•"/>
            </a:pPr>
            <a:r>
              <a:rPr lang="nl-NL" sz="2800" dirty="0"/>
              <a:t>Geel</a:t>
            </a:r>
          </a:p>
          <a:p>
            <a:pPr marL="4057650" lvl="2" indent="-457200">
              <a:buFont typeface="Arial" panose="020B0604020202020204" pitchFamily="34" charset="0"/>
              <a:buChar char="•"/>
            </a:pPr>
            <a:r>
              <a:rPr lang="nl-NL" sz="2800" dirty="0"/>
              <a:t>De tafel moet nog 1 spel</a:t>
            </a:r>
          </a:p>
          <a:p>
            <a:pPr marL="3600450" lvl="1" indent="-457200">
              <a:buFont typeface="Arial" panose="020B0604020202020204" pitchFamily="34" charset="0"/>
              <a:buChar char="•"/>
            </a:pPr>
            <a:r>
              <a:rPr lang="nl-NL" sz="2800" dirty="0"/>
              <a:t>Rood</a:t>
            </a:r>
          </a:p>
          <a:p>
            <a:pPr marL="4057650" lvl="2" indent="-457200">
              <a:buFont typeface="Arial" panose="020B0604020202020204" pitchFamily="34" charset="0"/>
              <a:buChar char="•"/>
            </a:pPr>
            <a:r>
              <a:rPr lang="nl-NL" sz="2800" dirty="0"/>
              <a:t>De tafel moet nog 2 of meer spellen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4123116E-D197-6143-FD7D-05413C521A4A}"/>
              </a:ext>
            </a:extLst>
          </p:cNvPr>
          <p:cNvPicPr>
            <a:picLocks noChangeAspect="1"/>
          </p:cNvPicPr>
          <p:nvPr/>
        </p:nvPicPr>
        <p:blipFill>
          <a:blip r:embed="rId2"/>
          <a:stretch>
            <a:fillRect/>
          </a:stretch>
        </p:blipFill>
        <p:spPr>
          <a:xfrm>
            <a:off x="251472" y="1867297"/>
            <a:ext cx="6829425" cy="409575"/>
          </a:xfrm>
          <a:prstGeom prst="rect">
            <a:avLst/>
          </a:prstGeom>
        </p:spPr>
      </p:pic>
      <p:pic>
        <p:nvPicPr>
          <p:cNvPr id="10" name="Afbeelding 9">
            <a:extLst>
              <a:ext uri="{FF2B5EF4-FFF2-40B4-BE49-F238E27FC236}">
                <a16:creationId xmlns:a16="http://schemas.microsoft.com/office/drawing/2014/main" id="{1F9DCDDC-B25F-FC69-DB42-7CA905F27B92}"/>
              </a:ext>
            </a:extLst>
          </p:cNvPr>
          <p:cNvPicPr>
            <a:picLocks noChangeAspect="1"/>
          </p:cNvPicPr>
          <p:nvPr/>
        </p:nvPicPr>
        <p:blipFill>
          <a:blip r:embed="rId3"/>
          <a:stretch>
            <a:fillRect/>
          </a:stretch>
        </p:blipFill>
        <p:spPr>
          <a:xfrm>
            <a:off x="251472" y="2311500"/>
            <a:ext cx="3129903" cy="2913822"/>
          </a:xfrm>
          <a:prstGeom prst="rect">
            <a:avLst/>
          </a:prstGeom>
        </p:spPr>
      </p:pic>
    </p:spTree>
    <p:extLst>
      <p:ext uri="{BB962C8B-B14F-4D97-AF65-F5344CB8AC3E}">
        <p14:creationId xmlns:p14="http://schemas.microsoft.com/office/powerpoint/2010/main" val="124590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3" end="3"/>
                                            </p:txEl>
                                          </p:spTgt>
                                        </p:tgtEl>
                                        <p:attrNameLst>
                                          <p:attrName>style.visibility</p:attrName>
                                        </p:attrNameLst>
                                      </p:cBhvr>
                                      <p:to>
                                        <p:strVal val="visible"/>
                                      </p:to>
                                    </p:set>
                                    <p:animEffect transition="in" filter="fade">
                                      <p:cBhvr>
                                        <p:cTn id="10" dur="500"/>
                                        <p:tgtEl>
                                          <p:spTgt spid="35">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6" end="6"/>
                                            </p:txEl>
                                          </p:spTgt>
                                        </p:tgtEl>
                                        <p:attrNameLst>
                                          <p:attrName>style.visibility</p:attrName>
                                        </p:attrNameLst>
                                      </p:cBhvr>
                                      <p:to>
                                        <p:strVal val="visible"/>
                                      </p:to>
                                    </p:set>
                                    <p:animEffect transition="in" filter="fade">
                                      <p:cBhvr>
                                        <p:cTn id="19" dur="500"/>
                                        <p:tgtEl>
                                          <p:spTgt spid="35">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7" end="7"/>
                                            </p:txEl>
                                          </p:spTgt>
                                        </p:tgtEl>
                                        <p:attrNameLst>
                                          <p:attrName>style.visibility</p:attrName>
                                        </p:attrNameLst>
                                      </p:cBhvr>
                                      <p:to>
                                        <p:strVal val="visible"/>
                                      </p:to>
                                    </p:set>
                                    <p:animEffect transition="in" filter="fade">
                                      <p:cBhvr>
                                        <p:cTn id="22" dur="500"/>
                                        <p:tgtEl>
                                          <p:spTgt spid="35">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xEl>
                                              <p:pRg st="8" end="8"/>
                                            </p:txEl>
                                          </p:spTgt>
                                        </p:tgtEl>
                                        <p:attrNameLst>
                                          <p:attrName>style.visibility</p:attrName>
                                        </p:attrNameLst>
                                      </p:cBhvr>
                                      <p:to>
                                        <p:strVal val="visible"/>
                                      </p:to>
                                    </p:set>
                                    <p:animEffect transition="in" filter="fade">
                                      <p:cBhvr>
                                        <p:cTn id="25" dur="500"/>
                                        <p:tgtEl>
                                          <p:spTgt spid="35">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xEl>
                                              <p:pRg st="9" end="9"/>
                                            </p:txEl>
                                          </p:spTgt>
                                        </p:tgtEl>
                                        <p:attrNameLst>
                                          <p:attrName>style.visibility</p:attrName>
                                        </p:attrNameLst>
                                      </p:cBhvr>
                                      <p:to>
                                        <p:strVal val="visible"/>
                                      </p:to>
                                    </p:set>
                                    <p:animEffect transition="in" filter="fade">
                                      <p:cBhvr>
                                        <p:cTn id="28" dur="500"/>
                                        <p:tgtEl>
                                          <p:spTgt spid="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4185761"/>
          </a:xfrm>
          <a:prstGeom prst="rect">
            <a:avLst/>
          </a:prstGeom>
          <a:noFill/>
        </p:spPr>
        <p:txBody>
          <a:bodyPr wrap="square" rtlCol="0">
            <a:spAutoFit/>
          </a:bodyPr>
          <a:lstStyle/>
          <a:p>
            <a:pPr marL="0" lvl="1"/>
            <a:r>
              <a:rPr lang="nl-NL" sz="2800" b="1" dirty="0"/>
              <a:t>Tafelmonitor</a:t>
            </a:r>
          </a:p>
          <a:p>
            <a:pPr marL="0" lvl="1"/>
            <a:endParaRPr lang="nl-NL" sz="1400" dirty="0"/>
          </a:p>
          <a:p>
            <a:pPr marL="3228975" lvl="1"/>
            <a:r>
              <a:rPr lang="nl-NL" sz="2800" dirty="0"/>
              <a:t>Een geavanceerde versie van dit overzicht vindt je bij de tafelmonitor in het NBBR.</a:t>
            </a:r>
          </a:p>
          <a:p>
            <a:pPr marL="3228975" lvl="1"/>
            <a:r>
              <a:rPr lang="nl-NL" sz="2800" dirty="0"/>
              <a:t>Hierin zie je ook direct of het programma een vreemde score heeft ontdekt. De paarnummers zijn dan rood en in het betreffende spel staat een vraagteken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40F6A3BB-1FDC-F6CE-612C-C90CD83AB9BF}"/>
              </a:ext>
            </a:extLst>
          </p:cNvPr>
          <p:cNvPicPr>
            <a:picLocks noChangeAspect="1"/>
          </p:cNvPicPr>
          <p:nvPr/>
        </p:nvPicPr>
        <p:blipFill>
          <a:blip r:embed="rId2"/>
          <a:stretch>
            <a:fillRect/>
          </a:stretch>
        </p:blipFill>
        <p:spPr>
          <a:xfrm>
            <a:off x="251472" y="1906266"/>
            <a:ext cx="3367796" cy="3106766"/>
          </a:xfrm>
          <a:prstGeom prst="rect">
            <a:avLst/>
          </a:prstGeom>
        </p:spPr>
      </p:pic>
    </p:spTree>
    <p:extLst>
      <p:ext uri="{BB962C8B-B14F-4D97-AF65-F5344CB8AC3E}">
        <p14:creationId xmlns:p14="http://schemas.microsoft.com/office/powerpoint/2010/main" val="366565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4616648"/>
          </a:xfrm>
          <a:prstGeom prst="rect">
            <a:avLst/>
          </a:prstGeom>
          <a:noFill/>
        </p:spPr>
        <p:txBody>
          <a:bodyPr wrap="square" rtlCol="0">
            <a:spAutoFit/>
          </a:bodyPr>
          <a:lstStyle/>
          <a:p>
            <a:pPr marL="0" lvl="1"/>
            <a:r>
              <a:rPr lang="nl-NL" sz="2800" b="1" dirty="0"/>
              <a:t>BCS – </a:t>
            </a:r>
            <a:r>
              <a:rPr lang="nl-NL" sz="2800" b="1" dirty="0" err="1"/>
              <a:t>Bridgemate</a:t>
            </a:r>
            <a:r>
              <a:rPr lang="nl-NL" sz="2800" b="1" dirty="0"/>
              <a:t> Control Software</a:t>
            </a:r>
          </a:p>
          <a:p>
            <a:pPr marL="0" lvl="1"/>
            <a:endParaRPr lang="nl-NL" sz="1400" dirty="0"/>
          </a:p>
          <a:p>
            <a:pPr marL="0" lvl="1"/>
            <a:endParaRPr lang="nl-NL" sz="2800" dirty="0"/>
          </a:p>
          <a:p>
            <a:pPr marL="0" lvl="1"/>
            <a:r>
              <a:rPr lang="nl-NL" sz="2800" dirty="0"/>
              <a:t>Je kunt de andere tabbladen gebruiken, maar eigenlijk is alleen het tabblad "Resultaten" interessant. </a:t>
            </a:r>
          </a:p>
          <a:p>
            <a:pPr marL="0" lvl="1"/>
            <a:r>
              <a:rPr lang="nl-NL" sz="2800" dirty="0"/>
              <a:t>Daar kun je allerlei filters instellen om snel te zoeken hoe een spel in de </a:t>
            </a:r>
            <a:r>
              <a:rPr lang="nl-NL" sz="2800" dirty="0" err="1"/>
              <a:t>Bridgemate</a:t>
            </a:r>
            <a:r>
              <a:rPr lang="nl-NL" sz="2800" dirty="0"/>
              <a:t> is ingevoerd.</a:t>
            </a:r>
          </a:p>
          <a:p>
            <a:pPr marL="0" lvl="1"/>
            <a:endParaRPr lang="nl-NL" sz="2800" dirty="0"/>
          </a:p>
          <a:p>
            <a:pPr marL="0" lvl="1"/>
            <a:r>
              <a:rPr lang="nl-NL" sz="2800" dirty="0"/>
              <a:t>Let op: daar zie je de actuele contracten en resultaten. </a:t>
            </a:r>
          </a:p>
          <a:p>
            <a:pPr marL="0" lvl="1"/>
            <a:r>
              <a:rPr lang="nl-NL" sz="2800" dirty="0"/>
              <a:t>Laat dit scherm dus niet openstaan en gebruik het niet als je zelf meespeelt.</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4123116E-D197-6143-FD7D-05413C521A4A}"/>
              </a:ext>
            </a:extLst>
          </p:cNvPr>
          <p:cNvPicPr>
            <a:picLocks noChangeAspect="1"/>
          </p:cNvPicPr>
          <p:nvPr/>
        </p:nvPicPr>
        <p:blipFill>
          <a:blip r:embed="rId2"/>
          <a:stretch>
            <a:fillRect/>
          </a:stretch>
        </p:blipFill>
        <p:spPr>
          <a:xfrm>
            <a:off x="251472" y="1867297"/>
            <a:ext cx="6829425" cy="409575"/>
          </a:xfrm>
          <a:prstGeom prst="rect">
            <a:avLst/>
          </a:prstGeom>
        </p:spPr>
      </p:pic>
    </p:spTree>
    <p:extLst>
      <p:ext uri="{BB962C8B-B14F-4D97-AF65-F5344CB8AC3E}">
        <p14:creationId xmlns:p14="http://schemas.microsoft.com/office/powerpoint/2010/main" val="40941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3" end="3"/>
                                            </p:txEl>
                                          </p:spTgt>
                                        </p:tgtEl>
                                        <p:attrNameLst>
                                          <p:attrName>style.visibility</p:attrName>
                                        </p:attrNameLst>
                                      </p:cBhvr>
                                      <p:to>
                                        <p:strVal val="visible"/>
                                      </p:to>
                                    </p:set>
                                    <p:animEffect transition="in" filter="fade">
                                      <p:cBhvr>
                                        <p:cTn id="10" dur="500"/>
                                        <p:tgtEl>
                                          <p:spTgt spid="35">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6" end="6"/>
                                            </p:txEl>
                                          </p:spTgt>
                                        </p:tgtEl>
                                        <p:attrNameLst>
                                          <p:attrName>style.visibility</p:attrName>
                                        </p:attrNameLst>
                                      </p:cBhvr>
                                      <p:to>
                                        <p:strVal val="visible"/>
                                      </p:to>
                                    </p:set>
                                    <p:animEffect transition="in" filter="fade">
                                      <p:cBhvr>
                                        <p:cTn id="16" dur="500"/>
                                        <p:tgtEl>
                                          <p:spTgt spid="3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7" end="7"/>
                                            </p:txEl>
                                          </p:spTgt>
                                        </p:tgtEl>
                                        <p:attrNameLst>
                                          <p:attrName>style.visibility</p:attrName>
                                        </p:attrNameLst>
                                      </p:cBhvr>
                                      <p:to>
                                        <p:strVal val="visible"/>
                                      </p:to>
                                    </p:set>
                                    <p:animEffect transition="in" filter="fade">
                                      <p:cBhvr>
                                        <p:cTn id="19" dur="500"/>
                                        <p:tgtEl>
                                          <p:spTgt spid="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4832092"/>
          </a:xfrm>
          <a:prstGeom prst="rect">
            <a:avLst/>
          </a:prstGeom>
          <a:noFill/>
        </p:spPr>
        <p:txBody>
          <a:bodyPr wrap="square" rtlCol="0">
            <a:spAutoFit/>
          </a:bodyPr>
          <a:lstStyle/>
          <a:p>
            <a:pPr marL="0" lvl="1"/>
            <a:r>
              <a:rPr lang="nl-NL" sz="2800" b="1" dirty="0"/>
              <a:t>Setup</a:t>
            </a:r>
          </a:p>
          <a:p>
            <a:pPr marL="0" lvl="1"/>
            <a:endParaRPr lang="nl-NL" sz="1400" dirty="0"/>
          </a:p>
          <a:p>
            <a:pPr marL="0" lvl="1"/>
            <a:r>
              <a:rPr lang="nl-NL" sz="2800" dirty="0"/>
              <a:t>Wanneer je een </a:t>
            </a:r>
            <a:r>
              <a:rPr lang="nl-NL" sz="2800" dirty="0" err="1"/>
              <a:t>Bridgemate</a:t>
            </a:r>
            <a:r>
              <a:rPr lang="nl-NL" sz="2800" dirty="0"/>
              <a:t> voor het eerst opstart die je dit</a:t>
            </a:r>
          </a:p>
          <a:p>
            <a:pPr marL="2867025" lvl="1"/>
            <a:endParaRPr lang="nl-NL" sz="1400" dirty="0"/>
          </a:p>
          <a:p>
            <a:pPr marL="2867025" lvl="1"/>
            <a:r>
              <a:rPr lang="nl-NL" sz="2800" dirty="0"/>
              <a:t>Linksboven zie je de batterij indicator</a:t>
            </a:r>
          </a:p>
          <a:p>
            <a:pPr marL="2867025" lvl="1"/>
            <a:r>
              <a:rPr lang="nl-NL" sz="2800" dirty="0"/>
              <a:t>Midden onder zie je de firmware versie</a:t>
            </a:r>
          </a:p>
          <a:p>
            <a:pPr marL="2867025" lvl="1"/>
            <a:endParaRPr lang="nl-NL" sz="2800" dirty="0"/>
          </a:p>
          <a:p>
            <a:pPr marL="0" lvl="1"/>
            <a:r>
              <a:rPr lang="nl-NL" sz="2800" dirty="0"/>
              <a:t>Met de knop "Setup" kun je de instellingen aanpassen, maar bij VBV is dit niet nodig tenzij je storingen ondervindt en het kanaal wilt aanpassen</a:t>
            </a:r>
          </a:p>
          <a:p>
            <a:pPr lvl="1" indent="-457200">
              <a:buFont typeface="Arial" panose="020B0604020202020204" pitchFamily="34" charset="0"/>
              <a:buChar char="•"/>
            </a:pPr>
            <a:r>
              <a:rPr lang="nl-NL" sz="2800" dirty="0"/>
              <a:t>Als er een code is ingesteld is dit meestal 749, anders 769</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C20A39D9-9C4C-AA05-E3BE-CF20E9FE04EF}"/>
              </a:ext>
            </a:extLst>
          </p:cNvPr>
          <p:cNvPicPr>
            <a:picLocks noChangeAspect="1"/>
          </p:cNvPicPr>
          <p:nvPr/>
        </p:nvPicPr>
        <p:blipFill>
          <a:blip r:embed="rId2"/>
          <a:stretch>
            <a:fillRect/>
          </a:stretch>
        </p:blipFill>
        <p:spPr>
          <a:xfrm>
            <a:off x="358215" y="2397107"/>
            <a:ext cx="2828925" cy="1397786"/>
          </a:xfrm>
          <a:prstGeom prst="rect">
            <a:avLst/>
          </a:prstGeom>
        </p:spPr>
      </p:pic>
    </p:spTree>
    <p:extLst>
      <p:ext uri="{BB962C8B-B14F-4D97-AF65-F5344CB8AC3E}">
        <p14:creationId xmlns:p14="http://schemas.microsoft.com/office/powerpoint/2010/main" val="373616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7" end="7"/>
                                            </p:txEl>
                                          </p:spTgt>
                                        </p:tgtEl>
                                        <p:attrNameLst>
                                          <p:attrName>style.visibility</p:attrName>
                                        </p:attrNameLst>
                                      </p:cBhvr>
                                      <p:to>
                                        <p:strVal val="visible"/>
                                      </p:to>
                                    </p:set>
                                    <p:animEffect transition="in" filter="fade">
                                      <p:cBhvr>
                                        <p:cTn id="19" dur="500"/>
                                        <p:tgtEl>
                                          <p:spTgt spid="35">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8" end="8"/>
                                            </p:txEl>
                                          </p:spTgt>
                                        </p:tgtEl>
                                        <p:attrNameLst>
                                          <p:attrName>style.visibility</p:attrName>
                                        </p:attrNameLst>
                                      </p:cBhvr>
                                      <p:to>
                                        <p:strVal val="visible"/>
                                      </p:to>
                                    </p:set>
                                    <p:animEffect transition="in" filter="fade">
                                      <p:cBhvr>
                                        <p:cTn id="22" dur="500"/>
                                        <p:tgtEl>
                                          <p:spTgt spid="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861345" cy="4616648"/>
          </a:xfrm>
          <a:prstGeom prst="rect">
            <a:avLst/>
          </a:prstGeom>
          <a:noFill/>
        </p:spPr>
        <p:txBody>
          <a:bodyPr wrap="square" rtlCol="0">
            <a:spAutoFit/>
          </a:bodyPr>
          <a:lstStyle/>
          <a:p>
            <a:pPr marL="0" lvl="1"/>
            <a:r>
              <a:rPr lang="nl-NL" sz="2800" b="1" dirty="0"/>
              <a:t>Setup menu</a:t>
            </a:r>
          </a:p>
          <a:p>
            <a:pPr marL="0" lvl="1"/>
            <a:endParaRPr lang="nl-NL" sz="1400" dirty="0"/>
          </a:p>
          <a:p>
            <a:pPr marL="2867025" lvl="1"/>
            <a:r>
              <a:rPr lang="nl-NL" sz="2800" dirty="0"/>
              <a:t>In dit voorbeeld is de lijn ingesteld op A en de tafel op 1. Bij VBV staat dit beide op "Scan".</a:t>
            </a:r>
          </a:p>
          <a:p>
            <a:pPr marL="0" lvl="1"/>
            <a:r>
              <a:rPr lang="nl-NL" sz="2800" dirty="0"/>
              <a:t>Dit zorgt ervoor dat de </a:t>
            </a:r>
            <a:r>
              <a:rPr lang="nl-NL" sz="2800" dirty="0" err="1"/>
              <a:t>Bridgemate</a:t>
            </a:r>
            <a:r>
              <a:rPr lang="nl-NL" sz="2800" dirty="0"/>
              <a:t> bij het starten van de zitting door de spelers wordt ingesteld. Ze krijgen de keus uit de beschikbare lijnen en voeren dan het tafelnummer in.</a:t>
            </a:r>
          </a:p>
          <a:p>
            <a:pPr marL="0" lvl="1"/>
            <a:endParaRPr lang="nl-NL" sz="2800" dirty="0"/>
          </a:p>
          <a:p>
            <a:pPr marL="0" lvl="1"/>
            <a:r>
              <a:rPr lang="nl-NL" sz="2800" dirty="0"/>
              <a:t>Met de menutoetsen van de </a:t>
            </a:r>
            <a:r>
              <a:rPr lang="nl-NL" sz="2800" dirty="0" err="1"/>
              <a:t>bridgemates</a:t>
            </a:r>
            <a:r>
              <a:rPr lang="nl-NL" sz="2800" dirty="0"/>
              <a:t> onder het scherm kun je de opties doorlopen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C60793DE-E8CE-2A41-0316-6D33EEDAAEDE}"/>
              </a:ext>
            </a:extLst>
          </p:cNvPr>
          <p:cNvPicPr>
            <a:picLocks noChangeAspect="1"/>
          </p:cNvPicPr>
          <p:nvPr/>
        </p:nvPicPr>
        <p:blipFill>
          <a:blip r:embed="rId2"/>
          <a:stretch>
            <a:fillRect/>
          </a:stretch>
        </p:blipFill>
        <p:spPr>
          <a:xfrm>
            <a:off x="358215" y="1761619"/>
            <a:ext cx="2742603" cy="1372762"/>
          </a:xfrm>
          <a:prstGeom prst="rect">
            <a:avLst/>
          </a:prstGeom>
        </p:spPr>
      </p:pic>
    </p:spTree>
    <p:extLst>
      <p:ext uri="{BB962C8B-B14F-4D97-AF65-F5344CB8AC3E}">
        <p14:creationId xmlns:p14="http://schemas.microsoft.com/office/powerpoint/2010/main" val="390228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3" end="3"/>
                                            </p:txEl>
                                          </p:spTgt>
                                        </p:tgtEl>
                                        <p:attrNameLst>
                                          <p:attrName>style.visibility</p:attrName>
                                        </p:attrNameLst>
                                      </p:cBhvr>
                                      <p:to>
                                        <p:strVal val="visible"/>
                                      </p:to>
                                    </p:set>
                                    <p:animEffect transition="in" filter="fade">
                                      <p:cBhvr>
                                        <p:cTn id="10" dur="500"/>
                                        <p:tgtEl>
                                          <p:spTgt spid="35">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5" end="5"/>
                                            </p:txEl>
                                          </p:spTgt>
                                        </p:tgtEl>
                                        <p:attrNameLst>
                                          <p:attrName>style.visibility</p:attrName>
                                        </p:attrNameLst>
                                      </p:cBhvr>
                                      <p:to>
                                        <p:strVal val="visible"/>
                                      </p:to>
                                    </p:set>
                                    <p:animEffect transition="in" filter="fade">
                                      <p:cBhvr>
                                        <p:cTn id="13" dur="500"/>
                                        <p:tgtEl>
                                          <p:spTgt spid="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2031325"/>
          </a:xfrm>
          <a:prstGeom prst="rect">
            <a:avLst/>
          </a:prstGeom>
          <a:noFill/>
        </p:spPr>
        <p:txBody>
          <a:bodyPr wrap="square" rtlCol="0">
            <a:spAutoFit/>
          </a:bodyPr>
          <a:lstStyle/>
          <a:p>
            <a:pPr marL="0" lvl="1"/>
            <a:r>
              <a:rPr lang="nl-NL" sz="2800" b="1" dirty="0"/>
              <a:t>Scores aanpassen (scorekaart)</a:t>
            </a:r>
          </a:p>
          <a:p>
            <a:pPr marL="0" lvl="1"/>
            <a:endParaRPr lang="nl-NL" sz="1400" dirty="0"/>
          </a:p>
          <a:p>
            <a:pPr marL="0" lvl="1"/>
            <a:r>
              <a:rPr lang="nl-NL" sz="2800" dirty="0"/>
              <a:t>Klik in de scorekaart op een contract/score </a:t>
            </a:r>
            <a:br>
              <a:rPr lang="nl-NL" sz="2800" dirty="0"/>
            </a:br>
            <a:r>
              <a:rPr lang="nl-NL" sz="2800" dirty="0"/>
              <a:t>(of vraagteken als er nog geen score is)</a:t>
            </a:r>
          </a:p>
          <a:p>
            <a:pPr marL="0" lvl="1"/>
            <a:r>
              <a:rPr lang="nl-NL" sz="2800" dirty="0"/>
              <a:t>Je krijgt dan dit uitgebreide menu</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6C9AFC9F-EFE9-2282-7183-74DC7C414E19}"/>
              </a:ext>
            </a:extLst>
          </p:cNvPr>
          <p:cNvPicPr>
            <a:picLocks noChangeAspect="1"/>
          </p:cNvPicPr>
          <p:nvPr/>
        </p:nvPicPr>
        <p:blipFill>
          <a:blip r:embed="rId2"/>
          <a:stretch>
            <a:fillRect/>
          </a:stretch>
        </p:blipFill>
        <p:spPr>
          <a:xfrm>
            <a:off x="395535" y="3399860"/>
            <a:ext cx="3728789" cy="3409473"/>
          </a:xfrm>
          <a:prstGeom prst="rect">
            <a:avLst/>
          </a:prstGeom>
        </p:spPr>
      </p:pic>
    </p:spTree>
    <p:extLst>
      <p:ext uri="{BB962C8B-B14F-4D97-AF65-F5344CB8AC3E}">
        <p14:creationId xmlns:p14="http://schemas.microsoft.com/office/powerpoint/2010/main" val="341924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861345" cy="4185761"/>
          </a:xfrm>
          <a:prstGeom prst="rect">
            <a:avLst/>
          </a:prstGeom>
          <a:noFill/>
        </p:spPr>
        <p:txBody>
          <a:bodyPr wrap="square" rtlCol="0">
            <a:spAutoFit/>
          </a:bodyPr>
          <a:lstStyle/>
          <a:p>
            <a:pPr marL="0" lvl="1"/>
            <a:r>
              <a:rPr lang="nl-NL" sz="2800" b="1" dirty="0"/>
              <a:t>Setup menu</a:t>
            </a:r>
          </a:p>
          <a:p>
            <a:pPr marL="0" lvl="1"/>
            <a:endParaRPr lang="nl-NL" sz="1400" dirty="0"/>
          </a:p>
          <a:p>
            <a:pPr marL="2867025" lvl="1"/>
            <a:r>
              <a:rPr lang="nl-NL" sz="2800" dirty="0"/>
              <a:t>Is "Lijn" geselecteerd zoals in dit voorbeeld, dan kun je die met de + en – toetsen aanpassen. </a:t>
            </a:r>
          </a:p>
          <a:p>
            <a:pPr marL="0" lvl="1"/>
            <a:r>
              <a:rPr lang="nl-NL" sz="2800" dirty="0"/>
              <a:t>Volgorde: Scan &gt; Select &gt; A &gt; B &gt; etc.</a:t>
            </a:r>
          </a:p>
          <a:p>
            <a:pPr marL="0" lvl="1"/>
            <a:endParaRPr lang="nl-NL" sz="2800" dirty="0"/>
          </a:p>
          <a:p>
            <a:pPr marL="0" lvl="1"/>
            <a:r>
              <a:rPr lang="nl-NL" sz="2800" dirty="0"/>
              <a:t>Is een optie met een getal geselecteerd, zoals "Tafel", dan kun je het met "Nee" verwijderen en met de cijfertoetsen invoeren.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C60793DE-E8CE-2A41-0316-6D33EEDAAEDE}"/>
              </a:ext>
            </a:extLst>
          </p:cNvPr>
          <p:cNvPicPr>
            <a:picLocks noChangeAspect="1"/>
          </p:cNvPicPr>
          <p:nvPr/>
        </p:nvPicPr>
        <p:blipFill>
          <a:blip r:embed="rId2"/>
          <a:stretch>
            <a:fillRect/>
          </a:stretch>
        </p:blipFill>
        <p:spPr>
          <a:xfrm>
            <a:off x="358215" y="1761619"/>
            <a:ext cx="2742603" cy="1372762"/>
          </a:xfrm>
          <a:prstGeom prst="rect">
            <a:avLst/>
          </a:prstGeom>
        </p:spPr>
      </p:pic>
    </p:spTree>
    <p:extLst>
      <p:ext uri="{BB962C8B-B14F-4D97-AF65-F5344CB8AC3E}">
        <p14:creationId xmlns:p14="http://schemas.microsoft.com/office/powerpoint/2010/main" val="183579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5693866"/>
          </a:xfrm>
          <a:prstGeom prst="rect">
            <a:avLst/>
          </a:prstGeom>
          <a:noFill/>
        </p:spPr>
        <p:txBody>
          <a:bodyPr wrap="square" rtlCol="0">
            <a:spAutoFit/>
          </a:bodyPr>
          <a:lstStyle/>
          <a:p>
            <a:pPr marL="0" lvl="1"/>
            <a:r>
              <a:rPr lang="nl-NL" sz="2800" b="1" dirty="0"/>
              <a:t>Setup menu</a:t>
            </a:r>
          </a:p>
          <a:p>
            <a:pPr marL="0" lvl="1"/>
            <a:endParaRPr lang="nl-NL" sz="1400" dirty="0"/>
          </a:p>
          <a:p>
            <a:pPr marL="2867025" lvl="1"/>
            <a:r>
              <a:rPr lang="nl-NL" sz="2800" dirty="0"/>
              <a:t>Pincode: dit is de pincode voor het setup menu. 749 of 769. Met de + en – toetsen kun je kiezen tussen aan en uit</a:t>
            </a:r>
          </a:p>
          <a:p>
            <a:pPr marL="0" lvl="1"/>
            <a:endParaRPr lang="nl-NL" sz="1400" dirty="0"/>
          </a:p>
          <a:p>
            <a:pPr marL="0" lvl="1"/>
            <a:r>
              <a:rPr lang="nl-NL" sz="2800" dirty="0"/>
              <a:t>Contrast: Wanneer de batterijen zwakker worden wordt het scherm slechter leesbaar. Door het contrast dan hoger in te stellen kunnen de batterijen langer mee. Gebruik de + en – toetsen om dit naar wens in te stellen.</a:t>
            </a:r>
          </a:p>
          <a:p>
            <a:pPr marL="0" lvl="1"/>
            <a:endParaRPr lang="nl-NL" sz="1400" dirty="0"/>
          </a:p>
          <a:p>
            <a:pPr marL="0" lvl="1"/>
            <a:r>
              <a:rPr lang="nl-NL" sz="2800" dirty="0"/>
              <a:t>Let op! Doe je er daarna nieuwe batterijen in, dan zal het scherm vrijwel zwart zijn en moet je het heel erg omlaag bijstellen.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548C4C3A-B97C-1E3D-3B1F-2A7A7C614DB0}"/>
              </a:ext>
            </a:extLst>
          </p:cNvPr>
          <p:cNvPicPr>
            <a:picLocks noChangeAspect="1"/>
          </p:cNvPicPr>
          <p:nvPr/>
        </p:nvPicPr>
        <p:blipFill>
          <a:blip r:embed="rId2"/>
          <a:stretch>
            <a:fillRect/>
          </a:stretch>
        </p:blipFill>
        <p:spPr>
          <a:xfrm>
            <a:off x="396242" y="1789998"/>
            <a:ext cx="2657475" cy="1331577"/>
          </a:xfrm>
          <a:prstGeom prst="rect">
            <a:avLst/>
          </a:prstGeom>
        </p:spPr>
      </p:pic>
    </p:spTree>
    <p:extLst>
      <p:ext uri="{BB962C8B-B14F-4D97-AF65-F5344CB8AC3E}">
        <p14:creationId xmlns:p14="http://schemas.microsoft.com/office/powerpoint/2010/main" val="337506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6" end="6"/>
                                            </p:txEl>
                                          </p:spTgt>
                                        </p:tgtEl>
                                        <p:attrNameLst>
                                          <p:attrName>style.visibility</p:attrName>
                                        </p:attrNameLst>
                                      </p:cBhvr>
                                      <p:to>
                                        <p:strVal val="visible"/>
                                      </p:to>
                                    </p:set>
                                    <p:animEffect transition="in" filter="fade">
                                      <p:cBhvr>
                                        <p:cTn id="16"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4401205"/>
          </a:xfrm>
          <a:prstGeom prst="rect">
            <a:avLst/>
          </a:prstGeom>
          <a:noFill/>
        </p:spPr>
        <p:txBody>
          <a:bodyPr wrap="square" rtlCol="0">
            <a:spAutoFit/>
          </a:bodyPr>
          <a:lstStyle/>
          <a:p>
            <a:pPr marL="0" lvl="1"/>
            <a:r>
              <a:rPr lang="nl-NL" sz="2800" b="1" dirty="0"/>
              <a:t>WL menu</a:t>
            </a:r>
          </a:p>
          <a:p>
            <a:pPr marL="0" lvl="1"/>
            <a:endParaRPr lang="nl-NL" sz="1400" dirty="0"/>
          </a:p>
          <a:p>
            <a:pPr marL="2867025" lvl="1"/>
            <a:r>
              <a:rPr lang="nl-NL" sz="2800" dirty="0"/>
              <a:t>Wanneer de </a:t>
            </a:r>
            <a:r>
              <a:rPr lang="nl-NL" sz="2800" dirty="0" err="1"/>
              <a:t>Bridgemate</a:t>
            </a:r>
            <a:r>
              <a:rPr lang="nl-NL" sz="2800" dirty="0"/>
              <a:t> is opgestart is het WL menu beschikbaar. Let op: Als je iets voor een spel wilt invoeren moet het spelnummer wel zijn ingevoerd en bevestigd met "Ja".</a:t>
            </a:r>
          </a:p>
          <a:p>
            <a:pPr marL="2867025" lvl="1"/>
            <a:endParaRPr lang="nl-NL" sz="1400" dirty="0"/>
          </a:p>
          <a:p>
            <a:pPr marL="2867025" lvl="1"/>
            <a:r>
              <a:rPr lang="nl-NL" sz="2800" dirty="0"/>
              <a:t>Het apparaat vraagt nu om een pincode</a:t>
            </a:r>
          </a:p>
          <a:p>
            <a:pPr marL="2867025" lvl="1"/>
            <a:r>
              <a:rPr lang="nl-NL" sz="2800" dirty="0"/>
              <a:t>Deze is ingesteld in de instellingen van het NBBR (dia 33)</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C886A147-E746-B6AA-3397-3AECFF8B563A}"/>
              </a:ext>
            </a:extLst>
          </p:cNvPr>
          <p:cNvPicPr>
            <a:picLocks noChangeAspect="1"/>
          </p:cNvPicPr>
          <p:nvPr/>
        </p:nvPicPr>
        <p:blipFill>
          <a:blip r:embed="rId2"/>
          <a:stretch>
            <a:fillRect/>
          </a:stretch>
        </p:blipFill>
        <p:spPr>
          <a:xfrm>
            <a:off x="308025" y="1854379"/>
            <a:ext cx="2949525" cy="1476333"/>
          </a:xfrm>
          <a:prstGeom prst="rect">
            <a:avLst/>
          </a:prstGeom>
        </p:spPr>
      </p:pic>
      <p:pic>
        <p:nvPicPr>
          <p:cNvPr id="10" name="Afbeelding 9">
            <a:extLst>
              <a:ext uri="{FF2B5EF4-FFF2-40B4-BE49-F238E27FC236}">
                <a16:creationId xmlns:a16="http://schemas.microsoft.com/office/drawing/2014/main" id="{10494469-8CF1-31CE-215A-2F0E26A5D60C}"/>
              </a:ext>
            </a:extLst>
          </p:cNvPr>
          <p:cNvPicPr>
            <a:picLocks noChangeAspect="1"/>
          </p:cNvPicPr>
          <p:nvPr/>
        </p:nvPicPr>
        <p:blipFill>
          <a:blip r:embed="rId3"/>
          <a:stretch>
            <a:fillRect/>
          </a:stretch>
        </p:blipFill>
        <p:spPr>
          <a:xfrm>
            <a:off x="274168" y="4149032"/>
            <a:ext cx="2949525" cy="1466383"/>
          </a:xfrm>
          <a:prstGeom prst="rect">
            <a:avLst/>
          </a:prstGeom>
        </p:spPr>
      </p:pic>
    </p:spTree>
    <p:extLst>
      <p:ext uri="{BB962C8B-B14F-4D97-AF65-F5344CB8AC3E}">
        <p14:creationId xmlns:p14="http://schemas.microsoft.com/office/powerpoint/2010/main" val="185682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5" end="5"/>
                                            </p:txEl>
                                          </p:spTgt>
                                        </p:tgtEl>
                                        <p:attrNameLst>
                                          <p:attrName>style.visibility</p:attrName>
                                        </p:attrNameLst>
                                      </p:cBhvr>
                                      <p:to>
                                        <p:strVal val="visible"/>
                                      </p:to>
                                    </p:set>
                                    <p:animEffect transition="in" filter="fade">
                                      <p:cBhvr>
                                        <p:cTn id="16" dur="500"/>
                                        <p:tgtEl>
                                          <p:spTgt spid="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5047536"/>
          </a:xfrm>
          <a:prstGeom prst="rect">
            <a:avLst/>
          </a:prstGeom>
          <a:noFill/>
        </p:spPr>
        <p:txBody>
          <a:bodyPr wrap="square" rtlCol="0">
            <a:spAutoFit/>
          </a:bodyPr>
          <a:lstStyle/>
          <a:p>
            <a:pPr marL="0" lvl="1"/>
            <a:r>
              <a:rPr lang="nl-NL" sz="2800" b="1" dirty="0"/>
              <a:t>WL menu</a:t>
            </a:r>
          </a:p>
          <a:p>
            <a:pPr marL="0" lvl="1"/>
            <a:endParaRPr lang="nl-NL" sz="1400" dirty="0"/>
          </a:p>
          <a:p>
            <a:pPr marL="2867025" lvl="1"/>
            <a:r>
              <a:rPr lang="nl-NL" sz="2800" dirty="0"/>
              <a:t>Toets het nummer van de juiste optie om deze te selecteren. Let op, ook hier kun je het contrast instellen door gewoon vanuit het menu op de + of – toets te drukken</a:t>
            </a:r>
          </a:p>
          <a:p>
            <a:pPr marL="2867025" lvl="1"/>
            <a:endParaRPr lang="nl-NL" sz="1400" dirty="0"/>
          </a:p>
          <a:p>
            <a:pPr marL="2867025" lvl="1"/>
            <a:r>
              <a:rPr lang="nl-NL" sz="2800" dirty="0"/>
              <a:t>Met de pijltjes blader je naar de volgende of vorige pagina</a:t>
            </a:r>
          </a:p>
          <a:p>
            <a:pPr marL="2867025" lvl="1"/>
            <a:endParaRPr lang="nl-NL" sz="1400" dirty="0"/>
          </a:p>
          <a:p>
            <a:pPr marL="2867025" lvl="1"/>
            <a:r>
              <a:rPr lang="nl-NL" sz="2800" dirty="0"/>
              <a:t>Met "Zenden" kun je alle uitslagen opnieuw naar het basisstation sturen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84EDA8C3-8485-650E-1320-EC3561E77960}"/>
              </a:ext>
            </a:extLst>
          </p:cNvPr>
          <p:cNvPicPr>
            <a:picLocks noChangeAspect="1"/>
          </p:cNvPicPr>
          <p:nvPr/>
        </p:nvPicPr>
        <p:blipFill>
          <a:blip r:embed="rId2"/>
          <a:stretch>
            <a:fillRect/>
          </a:stretch>
        </p:blipFill>
        <p:spPr>
          <a:xfrm>
            <a:off x="358216" y="1800001"/>
            <a:ext cx="2813610" cy="1408800"/>
          </a:xfrm>
          <a:prstGeom prst="rect">
            <a:avLst/>
          </a:prstGeom>
        </p:spPr>
      </p:pic>
      <p:pic>
        <p:nvPicPr>
          <p:cNvPr id="11" name="Afbeelding 10">
            <a:extLst>
              <a:ext uri="{FF2B5EF4-FFF2-40B4-BE49-F238E27FC236}">
                <a16:creationId xmlns:a16="http://schemas.microsoft.com/office/drawing/2014/main" id="{D27B651A-20AA-EFBC-094F-11827FBBD7F2}"/>
              </a:ext>
            </a:extLst>
          </p:cNvPr>
          <p:cNvPicPr>
            <a:picLocks noChangeAspect="1"/>
          </p:cNvPicPr>
          <p:nvPr/>
        </p:nvPicPr>
        <p:blipFill>
          <a:blip r:embed="rId3"/>
          <a:stretch>
            <a:fillRect/>
          </a:stretch>
        </p:blipFill>
        <p:spPr>
          <a:xfrm>
            <a:off x="358216" y="3326200"/>
            <a:ext cx="2813610" cy="1408800"/>
          </a:xfrm>
          <a:prstGeom prst="rect">
            <a:avLst/>
          </a:prstGeom>
        </p:spPr>
      </p:pic>
    </p:spTree>
    <p:extLst>
      <p:ext uri="{BB962C8B-B14F-4D97-AF65-F5344CB8AC3E}">
        <p14:creationId xmlns:p14="http://schemas.microsoft.com/office/powerpoint/2010/main" val="315182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4" end="4"/>
                                            </p:txEl>
                                          </p:spTgt>
                                        </p:tgtEl>
                                        <p:attrNameLst>
                                          <p:attrName>style.visibility</p:attrName>
                                        </p:attrNameLst>
                                      </p:cBhvr>
                                      <p:to>
                                        <p:strVal val="visible"/>
                                      </p:to>
                                    </p:set>
                                    <p:animEffect transition="in" filter="fade">
                                      <p:cBhvr>
                                        <p:cTn id="13" dur="500"/>
                                        <p:tgtEl>
                                          <p:spTgt spid="3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6" end="6"/>
                                            </p:txEl>
                                          </p:spTgt>
                                        </p:tgtEl>
                                        <p:attrNameLst>
                                          <p:attrName>style.visibility</p:attrName>
                                        </p:attrNameLst>
                                      </p:cBhvr>
                                      <p:to>
                                        <p:strVal val="visible"/>
                                      </p:to>
                                    </p:set>
                                    <p:animEffect transition="in" filter="fade">
                                      <p:cBhvr>
                                        <p:cTn id="16"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5478423"/>
          </a:xfrm>
          <a:prstGeom prst="rect">
            <a:avLst/>
          </a:prstGeom>
          <a:noFill/>
        </p:spPr>
        <p:txBody>
          <a:bodyPr wrap="square" rtlCol="0">
            <a:spAutoFit/>
          </a:bodyPr>
          <a:lstStyle/>
          <a:p>
            <a:pPr marL="0" lvl="1"/>
            <a:r>
              <a:rPr lang="nl-NL" sz="2800" b="1" dirty="0"/>
              <a:t>WL menu</a:t>
            </a:r>
          </a:p>
          <a:p>
            <a:pPr marL="0" lvl="1"/>
            <a:endParaRPr lang="nl-NL" sz="1400" dirty="0"/>
          </a:p>
          <a:p>
            <a:pPr marL="3381375" lvl="1" indent="-514350">
              <a:buFont typeface="+mj-lt"/>
              <a:buAutoNum type="arabicPeriod"/>
            </a:pPr>
            <a:r>
              <a:rPr lang="nl-NL" sz="2800" dirty="0"/>
              <a:t>Arbitrale score</a:t>
            </a:r>
            <a:br>
              <a:rPr lang="nl-NL" sz="2800" dirty="0"/>
            </a:br>
            <a:r>
              <a:rPr lang="nl-NL" sz="2800" dirty="0"/>
              <a:t>Voer – of 4 in voor 40%</a:t>
            </a:r>
            <a:br>
              <a:rPr lang="nl-NL" sz="2800" dirty="0"/>
            </a:br>
            <a:r>
              <a:rPr lang="nl-NL" sz="2800" dirty="0"/>
              <a:t>Voer = of 5 in voor 50%</a:t>
            </a:r>
            <a:br>
              <a:rPr lang="nl-NL" sz="2800" dirty="0"/>
            </a:br>
            <a:r>
              <a:rPr lang="nl-NL" sz="2800" dirty="0"/>
              <a:t>Voer + of 6 in voor 60%</a:t>
            </a:r>
            <a:br>
              <a:rPr lang="nl-NL" sz="2800" dirty="0"/>
            </a:br>
            <a:r>
              <a:rPr lang="nl-NL" sz="2800" dirty="0"/>
              <a:t>Let op hier moet dus in het </a:t>
            </a:r>
            <a:r>
              <a:rPr lang="nl-NL" sz="2800" dirty="0" err="1"/>
              <a:t>invoer-scherm</a:t>
            </a:r>
            <a:r>
              <a:rPr lang="nl-NL" sz="2800" dirty="0"/>
              <a:t> een spel geselecteerd zijn</a:t>
            </a:r>
          </a:p>
          <a:p>
            <a:pPr marL="3381375" lvl="1" indent="-514350">
              <a:buFont typeface="+mj-lt"/>
              <a:buAutoNum type="arabicPeriod"/>
            </a:pPr>
            <a:r>
              <a:rPr lang="nl-NL" sz="2800" dirty="0"/>
              <a:t>Kies een spelnummer en kijk welke scores op deze tafel zijn ingevoerd</a:t>
            </a:r>
          </a:p>
          <a:p>
            <a:pPr marL="3381375" lvl="1" indent="-514350">
              <a:buFont typeface="+mj-lt"/>
              <a:buAutoNum type="arabicPeriod"/>
            </a:pPr>
            <a:r>
              <a:rPr lang="nl-NL" sz="2800" dirty="0"/>
              <a:t>Kies een spelnummer, en als de spellen stilliggen ook een ronde nummer om een score te wissen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84EDA8C3-8485-650E-1320-EC3561E77960}"/>
              </a:ext>
            </a:extLst>
          </p:cNvPr>
          <p:cNvPicPr>
            <a:picLocks noChangeAspect="1"/>
          </p:cNvPicPr>
          <p:nvPr/>
        </p:nvPicPr>
        <p:blipFill>
          <a:blip r:embed="rId2"/>
          <a:stretch>
            <a:fillRect/>
          </a:stretch>
        </p:blipFill>
        <p:spPr>
          <a:xfrm>
            <a:off x="358216" y="1800001"/>
            <a:ext cx="2813610" cy="1408800"/>
          </a:xfrm>
          <a:prstGeom prst="rect">
            <a:avLst/>
          </a:prstGeom>
        </p:spPr>
      </p:pic>
      <p:pic>
        <p:nvPicPr>
          <p:cNvPr id="11" name="Afbeelding 10">
            <a:extLst>
              <a:ext uri="{FF2B5EF4-FFF2-40B4-BE49-F238E27FC236}">
                <a16:creationId xmlns:a16="http://schemas.microsoft.com/office/drawing/2014/main" id="{D27B651A-20AA-EFBC-094F-11827FBBD7F2}"/>
              </a:ext>
            </a:extLst>
          </p:cNvPr>
          <p:cNvPicPr>
            <a:picLocks noChangeAspect="1"/>
          </p:cNvPicPr>
          <p:nvPr/>
        </p:nvPicPr>
        <p:blipFill>
          <a:blip r:embed="rId3"/>
          <a:stretch>
            <a:fillRect/>
          </a:stretch>
        </p:blipFill>
        <p:spPr>
          <a:xfrm>
            <a:off x="358216" y="3326200"/>
            <a:ext cx="2813610" cy="1408800"/>
          </a:xfrm>
          <a:prstGeom prst="rect">
            <a:avLst/>
          </a:prstGeom>
        </p:spPr>
      </p:pic>
    </p:spTree>
    <p:extLst>
      <p:ext uri="{BB962C8B-B14F-4D97-AF65-F5344CB8AC3E}">
        <p14:creationId xmlns:p14="http://schemas.microsoft.com/office/powerpoint/2010/main" val="69115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a:t>
            </a:r>
            <a:r>
              <a:rPr lang="nl-NL" sz="4000" b="1" dirty="0" err="1">
                <a:solidFill>
                  <a:schemeClr val="bg1"/>
                </a:solidFill>
              </a:rPr>
              <a:t>Bridgemates</a:t>
            </a:r>
            <a:endParaRPr lang="nl-NL" sz="4000" b="1" dirty="0">
              <a:solidFill>
                <a:schemeClr val="bg1"/>
              </a:solidFill>
            </a:endParaRP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dirty="0">
                <a:sym typeface="Symbol"/>
              </a:rPr>
              <a:t></a:t>
            </a:r>
            <a:r>
              <a:rPr lang="nl-NL" sz="2800" dirty="0">
                <a:solidFill>
                  <a:srgbClr val="FF0000"/>
                </a:solidFill>
                <a:sym typeface="Symbol"/>
              </a:rPr>
              <a:t></a:t>
            </a:r>
            <a:r>
              <a:rPr lang="nl-NL" sz="2800" dirty="0">
                <a:sym typeface="Symbol"/>
              </a:rPr>
              <a:t></a:t>
            </a:r>
            <a:r>
              <a:rPr lang="nl-NL" sz="2800" dirty="0">
                <a:solidFill>
                  <a:srgbClr val="FF0000"/>
                </a:solidFill>
                <a:sym typeface="Symbol"/>
              </a:rPr>
              <a:t></a:t>
            </a:r>
            <a:endParaRPr lang="nl-NL" sz="2800" dirty="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58855" y="1220763"/>
            <a:ext cx="8785145" cy="5478423"/>
          </a:xfrm>
          <a:prstGeom prst="rect">
            <a:avLst/>
          </a:prstGeom>
          <a:noFill/>
        </p:spPr>
        <p:txBody>
          <a:bodyPr wrap="square" rtlCol="0">
            <a:spAutoFit/>
          </a:bodyPr>
          <a:lstStyle/>
          <a:p>
            <a:pPr marL="0" lvl="1"/>
            <a:r>
              <a:rPr lang="nl-NL" sz="2800" b="1" dirty="0"/>
              <a:t>WL menu</a:t>
            </a:r>
          </a:p>
          <a:p>
            <a:pPr marL="0" lvl="1"/>
            <a:endParaRPr lang="nl-NL" sz="1400" dirty="0"/>
          </a:p>
          <a:p>
            <a:pPr marL="3381375" lvl="1" indent="-514350">
              <a:buFont typeface="+mj-lt"/>
              <a:buAutoNum type="arabicPeriod" startAt="4"/>
            </a:pPr>
            <a:r>
              <a:rPr lang="nl-NL" sz="2800" dirty="0"/>
              <a:t>Status van de </a:t>
            </a:r>
            <a:r>
              <a:rPr lang="nl-NL" sz="2800" dirty="0" err="1"/>
              <a:t>bridgemate</a:t>
            </a:r>
            <a:r>
              <a:rPr lang="nl-NL" sz="2800" dirty="0"/>
              <a:t> (lijn, tafels, kanaal, ronde, etc.</a:t>
            </a:r>
          </a:p>
          <a:p>
            <a:pPr marL="3381375" lvl="1" indent="-514350">
              <a:buFont typeface="+mj-lt"/>
              <a:buAutoNum type="arabicPeriod" startAt="4"/>
            </a:pPr>
            <a:r>
              <a:rPr lang="nl-NL" sz="2800" dirty="0"/>
              <a:t>Toont welke scores nog ontbreken voor de huidige ronde</a:t>
            </a:r>
          </a:p>
          <a:p>
            <a:pPr marL="3381375" lvl="1" indent="-514350">
              <a:buFont typeface="+mj-lt"/>
              <a:buAutoNum type="arabicPeriod" startAt="4"/>
            </a:pPr>
            <a:r>
              <a:rPr lang="nl-NL" sz="2800" dirty="0"/>
              <a:t>Toont alle ingevoerde scores deze ronde. Makkelijker is om die optie aan te zetten zodat spelers dit zelf kunnen zien</a:t>
            </a:r>
          </a:p>
          <a:p>
            <a:pPr marL="3381375" lvl="1" indent="-514350">
              <a:buFont typeface="+mj-lt"/>
              <a:buAutoNum type="arabicPeriod" startAt="4"/>
            </a:pPr>
            <a:r>
              <a:rPr lang="nl-NL" sz="2800" dirty="0"/>
              <a:t>Spelverdelingen. Handig voor de arbiter.</a:t>
            </a:r>
          </a:p>
          <a:p>
            <a:pPr marL="2867025" lvl="1">
              <a:tabLst>
                <a:tab pos="3409950" algn="l"/>
              </a:tabLst>
            </a:pPr>
            <a:r>
              <a:rPr lang="nl-NL" sz="2800" dirty="0"/>
              <a:t>0.	Terug </a:t>
            </a:r>
            <a:r>
              <a:rPr lang="nl-NL" sz="2800"/>
              <a:t>naar het opstartscherm</a:t>
            </a:r>
            <a:endParaRPr lang="nl-NL" sz="2800" dirty="0"/>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84EDA8C3-8485-650E-1320-EC3561E77960}"/>
              </a:ext>
            </a:extLst>
          </p:cNvPr>
          <p:cNvPicPr>
            <a:picLocks noChangeAspect="1"/>
          </p:cNvPicPr>
          <p:nvPr/>
        </p:nvPicPr>
        <p:blipFill>
          <a:blip r:embed="rId2"/>
          <a:stretch>
            <a:fillRect/>
          </a:stretch>
        </p:blipFill>
        <p:spPr>
          <a:xfrm>
            <a:off x="358216" y="1800001"/>
            <a:ext cx="2813610" cy="1408800"/>
          </a:xfrm>
          <a:prstGeom prst="rect">
            <a:avLst/>
          </a:prstGeom>
        </p:spPr>
      </p:pic>
      <p:pic>
        <p:nvPicPr>
          <p:cNvPr id="11" name="Afbeelding 10">
            <a:extLst>
              <a:ext uri="{FF2B5EF4-FFF2-40B4-BE49-F238E27FC236}">
                <a16:creationId xmlns:a16="http://schemas.microsoft.com/office/drawing/2014/main" id="{D27B651A-20AA-EFBC-094F-11827FBBD7F2}"/>
              </a:ext>
            </a:extLst>
          </p:cNvPr>
          <p:cNvPicPr>
            <a:picLocks noChangeAspect="1"/>
          </p:cNvPicPr>
          <p:nvPr/>
        </p:nvPicPr>
        <p:blipFill>
          <a:blip r:embed="rId3"/>
          <a:stretch>
            <a:fillRect/>
          </a:stretch>
        </p:blipFill>
        <p:spPr>
          <a:xfrm>
            <a:off x="358216" y="3326200"/>
            <a:ext cx="2813610" cy="1408800"/>
          </a:xfrm>
          <a:prstGeom prst="rect">
            <a:avLst/>
          </a:prstGeom>
        </p:spPr>
      </p:pic>
    </p:spTree>
    <p:extLst>
      <p:ext uri="{BB962C8B-B14F-4D97-AF65-F5344CB8AC3E}">
        <p14:creationId xmlns:p14="http://schemas.microsoft.com/office/powerpoint/2010/main" val="27637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animEffect transition="in" filter="fade">
                                      <p:cBhvr>
                                        <p:cTn id="19" dur="500"/>
                                        <p:tgtEl>
                                          <p:spTgt spid="3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6" end="6"/>
                                            </p:txEl>
                                          </p:spTgt>
                                        </p:tgtEl>
                                        <p:attrNameLst>
                                          <p:attrName>style.visibility</p:attrName>
                                        </p:attrNameLst>
                                      </p:cBhvr>
                                      <p:to>
                                        <p:strVal val="visible"/>
                                      </p:to>
                                    </p:set>
                                    <p:animEffect transition="in" filter="fade">
                                      <p:cBhvr>
                                        <p:cTn id="22"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4185761"/>
          </a:xfrm>
          <a:prstGeom prst="rect">
            <a:avLst/>
          </a:prstGeom>
          <a:noFill/>
        </p:spPr>
        <p:txBody>
          <a:bodyPr wrap="square" rtlCol="0">
            <a:spAutoFit/>
          </a:bodyPr>
          <a:lstStyle/>
          <a:p>
            <a:pPr marL="0" lvl="1"/>
            <a:r>
              <a:rPr lang="nl-NL" sz="2800" b="1" dirty="0"/>
              <a:t>Scores aanpassen (scorekaart)</a:t>
            </a:r>
          </a:p>
          <a:p>
            <a:pPr marL="0" lvl="1"/>
            <a:endParaRPr lang="nl-NL" sz="1400" dirty="0"/>
          </a:p>
          <a:p>
            <a:pPr marL="3495675" lvl="1"/>
            <a:r>
              <a:rPr lang="nl-NL" sz="2800" dirty="0"/>
              <a:t>Het bovenste deel zijn de zogeheten kunstmatige arbitrale scores</a:t>
            </a:r>
          </a:p>
          <a:p>
            <a:pPr lvl="1" indent="-457200">
              <a:buFont typeface="Arial" panose="020B0604020202020204" pitchFamily="34" charset="0"/>
              <a:buChar char="•"/>
            </a:pPr>
            <a:r>
              <a:rPr lang="nl-NL" sz="2800" dirty="0"/>
              <a:t>Gemiddelde min (40 – 60) betekent dat het </a:t>
            </a:r>
            <a:r>
              <a:rPr lang="nl-NL" sz="2800" dirty="0" err="1"/>
              <a:t>geselec-teerde</a:t>
            </a:r>
            <a:r>
              <a:rPr lang="nl-NL" sz="2800" dirty="0"/>
              <a:t> paar 40% krijgt en de tegenstander 60%</a:t>
            </a:r>
          </a:p>
          <a:p>
            <a:pPr lvl="1" indent="-457200">
              <a:buFont typeface="Arial" panose="020B0604020202020204" pitchFamily="34" charset="0"/>
              <a:buChar char="•"/>
            </a:pPr>
            <a:r>
              <a:rPr lang="nl-NL" sz="2800" dirty="0"/>
              <a:t>Gemiddelde min (40 – 40) betekent dat beide paren 40% krijgen</a:t>
            </a:r>
          </a:p>
          <a:p>
            <a:pPr lvl="1" indent="-457200">
              <a:buFont typeface="Arial" panose="020B0604020202020204" pitchFamily="34" charset="0"/>
              <a:buChar char="•"/>
            </a:pPr>
            <a:r>
              <a:rPr lang="nl-NL" sz="2800" dirty="0"/>
              <a:t>De andere drie zullen dan nu duidelijk zijn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AC609593-D21F-7A55-B104-7C9F85D8237B}"/>
              </a:ext>
            </a:extLst>
          </p:cNvPr>
          <p:cNvPicPr>
            <a:picLocks noChangeAspect="1"/>
          </p:cNvPicPr>
          <p:nvPr/>
        </p:nvPicPr>
        <p:blipFill rotWithShape="1">
          <a:blip r:embed="rId2"/>
          <a:srcRect t="2964" b="17036"/>
          <a:stretch/>
        </p:blipFill>
        <p:spPr>
          <a:xfrm>
            <a:off x="394896" y="2029199"/>
            <a:ext cx="3457575" cy="1066801"/>
          </a:xfrm>
          <a:prstGeom prst="rect">
            <a:avLst/>
          </a:prstGeom>
        </p:spPr>
      </p:pic>
    </p:spTree>
    <p:extLst>
      <p:ext uri="{BB962C8B-B14F-4D97-AF65-F5344CB8AC3E}">
        <p14:creationId xmlns:p14="http://schemas.microsoft.com/office/powerpoint/2010/main" val="103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animEffect transition="in" filter="fade">
                                      <p:cBhvr>
                                        <p:cTn id="19" dur="500"/>
                                        <p:tgtEl>
                                          <p:spTgt spid="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2462213"/>
          </a:xfrm>
          <a:prstGeom prst="rect">
            <a:avLst/>
          </a:prstGeom>
          <a:noFill/>
        </p:spPr>
        <p:txBody>
          <a:bodyPr wrap="square" rtlCol="0">
            <a:spAutoFit/>
          </a:bodyPr>
          <a:lstStyle/>
          <a:p>
            <a:pPr marL="0" lvl="1"/>
            <a:r>
              <a:rPr lang="nl-NL" sz="2800" b="1" dirty="0"/>
              <a:t>Scores aanpassen (scorekaart)</a:t>
            </a:r>
          </a:p>
          <a:p>
            <a:pPr marL="0" lvl="1"/>
            <a:endParaRPr lang="nl-NL" sz="1400" dirty="0"/>
          </a:p>
          <a:p>
            <a:pPr marL="0" lvl="1"/>
            <a:r>
              <a:rPr lang="nl-NL" sz="2800" dirty="0"/>
              <a:t>Gewogen scores zul je niet snel tegen komen, maar hier een kort voorbeeld: Door de verkeerde uitleg lukt het NZ niet om 3 down te spelen. De arbiter stelt vast dat het met de goede uitleg 2 van de 3 keer wel down gaat</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10" name="Afbeelding 9">
            <a:extLst>
              <a:ext uri="{FF2B5EF4-FFF2-40B4-BE49-F238E27FC236}">
                <a16:creationId xmlns:a16="http://schemas.microsoft.com/office/drawing/2014/main" id="{95E50578-DDD6-8061-E8C7-471F96EA479E}"/>
              </a:ext>
            </a:extLst>
          </p:cNvPr>
          <p:cNvPicPr>
            <a:picLocks noChangeAspect="1"/>
          </p:cNvPicPr>
          <p:nvPr/>
        </p:nvPicPr>
        <p:blipFill>
          <a:blip r:embed="rId2"/>
          <a:stretch>
            <a:fillRect/>
          </a:stretch>
        </p:blipFill>
        <p:spPr>
          <a:xfrm>
            <a:off x="425151" y="3752850"/>
            <a:ext cx="5661324" cy="2892777"/>
          </a:xfrm>
          <a:prstGeom prst="rect">
            <a:avLst/>
          </a:prstGeom>
        </p:spPr>
      </p:pic>
    </p:spTree>
    <p:extLst>
      <p:ext uri="{BB962C8B-B14F-4D97-AF65-F5344CB8AC3E}">
        <p14:creationId xmlns:p14="http://schemas.microsoft.com/office/powerpoint/2010/main" val="216957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5047536"/>
          </a:xfrm>
          <a:prstGeom prst="rect">
            <a:avLst/>
          </a:prstGeom>
          <a:noFill/>
        </p:spPr>
        <p:txBody>
          <a:bodyPr wrap="square" rtlCol="0">
            <a:spAutoFit/>
          </a:bodyPr>
          <a:lstStyle/>
          <a:p>
            <a:pPr marL="0" lvl="1"/>
            <a:r>
              <a:rPr lang="nl-NL" sz="2800" b="1" dirty="0"/>
              <a:t>Scores aanpassen (scorekaart)</a:t>
            </a:r>
          </a:p>
          <a:p>
            <a:pPr marL="0" lvl="1"/>
            <a:endParaRPr lang="nl-NL" sz="1400" dirty="0"/>
          </a:p>
          <a:p>
            <a:pPr marL="0" lvl="1"/>
            <a:r>
              <a:rPr lang="nl-NL" sz="2800" dirty="0"/>
              <a:t>Zie wat er gebeurt op de scorekaart</a:t>
            </a:r>
          </a:p>
          <a:p>
            <a:pPr marL="0" lvl="1"/>
            <a:r>
              <a:rPr lang="nl-NL" sz="2800" dirty="0"/>
              <a:t>Voor:</a:t>
            </a:r>
          </a:p>
          <a:p>
            <a:pPr marL="0" lvl="1"/>
            <a:endParaRPr lang="nl-NL" sz="2800" dirty="0"/>
          </a:p>
          <a:p>
            <a:pPr marL="0" lvl="1"/>
            <a:endParaRPr lang="nl-NL" sz="2800" dirty="0"/>
          </a:p>
          <a:p>
            <a:pPr marL="0" lvl="1"/>
            <a:r>
              <a:rPr lang="nl-NL" sz="2800" dirty="0"/>
              <a:t>Na:</a:t>
            </a:r>
          </a:p>
          <a:p>
            <a:pPr marL="0" lvl="1"/>
            <a:endParaRPr lang="nl-NL" sz="2800" dirty="0"/>
          </a:p>
          <a:p>
            <a:pPr marL="0" lvl="1"/>
            <a:endParaRPr lang="nl-NL" sz="2800" dirty="0"/>
          </a:p>
          <a:p>
            <a:pPr marL="0" lvl="1"/>
            <a:r>
              <a:rPr lang="nl-NL" sz="2800" dirty="0"/>
              <a:t>Merk op dat zoiets ook de score van de andere paren beïnvloedt </a:t>
            </a:r>
          </a:p>
          <a:p>
            <a:pPr marL="0" lvl="1"/>
            <a:r>
              <a:rPr lang="nl-NL" sz="2800" dirty="0"/>
              <a:t>(dat is te complex om in deze cursus uit te leggen)</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8" name="Afbeelding 7">
            <a:extLst>
              <a:ext uri="{FF2B5EF4-FFF2-40B4-BE49-F238E27FC236}">
                <a16:creationId xmlns:a16="http://schemas.microsoft.com/office/drawing/2014/main" id="{75004500-625C-9549-59A5-ED389A633ED1}"/>
              </a:ext>
            </a:extLst>
          </p:cNvPr>
          <p:cNvPicPr>
            <a:picLocks noChangeAspect="1"/>
          </p:cNvPicPr>
          <p:nvPr/>
        </p:nvPicPr>
        <p:blipFill>
          <a:blip r:embed="rId2"/>
          <a:stretch>
            <a:fillRect/>
          </a:stretch>
        </p:blipFill>
        <p:spPr>
          <a:xfrm>
            <a:off x="1514475" y="2448000"/>
            <a:ext cx="4171950" cy="1143000"/>
          </a:xfrm>
          <a:prstGeom prst="rect">
            <a:avLst/>
          </a:prstGeom>
          <a:ln>
            <a:solidFill>
              <a:schemeClr val="accent1"/>
            </a:solidFill>
          </a:ln>
        </p:spPr>
      </p:pic>
      <p:pic>
        <p:nvPicPr>
          <p:cNvPr id="10" name="Afbeelding 9">
            <a:extLst>
              <a:ext uri="{FF2B5EF4-FFF2-40B4-BE49-F238E27FC236}">
                <a16:creationId xmlns:a16="http://schemas.microsoft.com/office/drawing/2014/main" id="{D6982E75-151A-F1B2-C913-9E9D4F54C9B0}"/>
              </a:ext>
            </a:extLst>
          </p:cNvPr>
          <p:cNvPicPr>
            <a:picLocks noChangeAspect="1"/>
          </p:cNvPicPr>
          <p:nvPr/>
        </p:nvPicPr>
        <p:blipFill>
          <a:blip r:embed="rId3"/>
          <a:stretch>
            <a:fillRect/>
          </a:stretch>
        </p:blipFill>
        <p:spPr>
          <a:xfrm>
            <a:off x="1514475" y="3735685"/>
            <a:ext cx="4181475" cy="1133475"/>
          </a:xfrm>
          <a:prstGeom prst="rect">
            <a:avLst/>
          </a:prstGeom>
          <a:ln>
            <a:solidFill>
              <a:schemeClr val="accent1"/>
            </a:solidFill>
          </a:ln>
        </p:spPr>
      </p:pic>
    </p:spTree>
    <p:extLst>
      <p:ext uri="{BB962C8B-B14F-4D97-AF65-F5344CB8AC3E}">
        <p14:creationId xmlns:p14="http://schemas.microsoft.com/office/powerpoint/2010/main" val="417376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6" end="6"/>
                                            </p:txEl>
                                          </p:spTgt>
                                        </p:tgtEl>
                                        <p:attrNameLst>
                                          <p:attrName>style.visibility</p:attrName>
                                        </p:attrNameLst>
                                      </p:cBhvr>
                                      <p:to>
                                        <p:strVal val="visible"/>
                                      </p:to>
                                    </p:set>
                                    <p:animEffect transition="in" filter="fade">
                                      <p:cBhvr>
                                        <p:cTn id="16" dur="500"/>
                                        <p:tgtEl>
                                          <p:spTgt spid="3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9" end="9"/>
                                            </p:txEl>
                                          </p:spTgt>
                                        </p:tgtEl>
                                        <p:attrNameLst>
                                          <p:attrName>style.visibility</p:attrName>
                                        </p:attrNameLst>
                                      </p:cBhvr>
                                      <p:to>
                                        <p:strVal val="visible"/>
                                      </p:to>
                                    </p:set>
                                    <p:animEffect transition="in" filter="fade">
                                      <p:cBhvr>
                                        <p:cTn id="19" dur="500"/>
                                        <p:tgtEl>
                                          <p:spTgt spid="35">
                                            <p:txEl>
                                              <p:pRg st="9" end="9"/>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xEl>
                                              <p:pRg st="10" end="10"/>
                                            </p:txEl>
                                          </p:spTgt>
                                        </p:tgtEl>
                                        <p:attrNameLst>
                                          <p:attrName>style.visibility</p:attrName>
                                        </p:attrNameLst>
                                      </p:cBhvr>
                                      <p:to>
                                        <p:strVal val="visible"/>
                                      </p:to>
                                    </p:set>
                                    <p:animEffect transition="in" filter="fade">
                                      <p:cBhvr>
                                        <p:cTn id="22" dur="500"/>
                                        <p:tgtEl>
                                          <p:spTgt spid="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kstvak 58"/>
          <p:cNvSpPr txBox="1"/>
          <p:nvPr/>
        </p:nvSpPr>
        <p:spPr>
          <a:xfrm>
            <a:off x="251520" y="260648"/>
            <a:ext cx="8352928" cy="707886"/>
          </a:xfrm>
          <a:prstGeom prst="rect">
            <a:avLst/>
          </a:prstGeom>
          <a:noFill/>
        </p:spPr>
        <p:txBody>
          <a:bodyPr wrap="square" rtlCol="0">
            <a:spAutoFit/>
          </a:bodyPr>
          <a:lstStyle/>
          <a:p>
            <a:r>
              <a:rPr lang="nl-NL" sz="4000" b="1" dirty="0">
                <a:solidFill>
                  <a:schemeClr val="bg1"/>
                </a:solidFill>
              </a:rPr>
              <a:t>De uitslag</a:t>
            </a:r>
          </a:p>
        </p:txBody>
      </p:sp>
      <p:sp>
        <p:nvSpPr>
          <p:cNvPr id="61" name="Tekstvak 60"/>
          <p:cNvSpPr txBox="1"/>
          <p:nvPr/>
        </p:nvSpPr>
        <p:spPr>
          <a:xfrm>
            <a:off x="-2052736" y="4221088"/>
            <a:ext cx="1872208" cy="1815882"/>
          </a:xfrm>
          <a:prstGeom prst="rect">
            <a:avLst/>
          </a:prstGeom>
          <a:no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62" name="Tekstvak 61"/>
          <p:cNvSpPr txBox="1"/>
          <p:nvPr/>
        </p:nvSpPr>
        <p:spPr>
          <a:xfrm>
            <a:off x="-1548680" y="6165304"/>
            <a:ext cx="1368152" cy="523220"/>
          </a:xfrm>
          <a:prstGeom prst="rect">
            <a:avLst/>
          </a:prstGeom>
          <a:noFill/>
        </p:spPr>
        <p:txBody>
          <a:bodyPr wrap="square" rtlCol="0">
            <a:spAutoFit/>
          </a:bodyPr>
          <a:lstStyle/>
          <a:p>
            <a:r>
              <a:rPr lang="nl-NL" sz="2800">
                <a:sym typeface="Symbol"/>
              </a:rPr>
              <a:t></a:t>
            </a:r>
            <a:r>
              <a:rPr lang="nl-NL" sz="2800">
                <a:solidFill>
                  <a:srgbClr val="FF0000"/>
                </a:solidFill>
                <a:sym typeface="Symbol"/>
              </a:rPr>
              <a:t></a:t>
            </a:r>
            <a:r>
              <a:rPr lang="nl-NL" sz="2800">
                <a:sym typeface="Symbol"/>
              </a:rPr>
              <a:t></a:t>
            </a:r>
            <a:r>
              <a:rPr lang="nl-NL" sz="2800">
                <a:solidFill>
                  <a:srgbClr val="FF0000"/>
                </a:solidFill>
                <a:sym typeface="Symbol"/>
              </a:rPr>
              <a:t></a:t>
            </a:r>
            <a:endParaRPr lang="nl-NL" sz="2800"/>
          </a:p>
        </p:txBody>
      </p:sp>
      <p:sp>
        <p:nvSpPr>
          <p:cNvPr id="66" name="Tekstvak 65"/>
          <p:cNvSpPr txBox="1"/>
          <p:nvPr/>
        </p:nvSpPr>
        <p:spPr>
          <a:xfrm>
            <a:off x="9324528" y="1124744"/>
            <a:ext cx="2520280" cy="523220"/>
          </a:xfrm>
          <a:prstGeom prst="rect">
            <a:avLst/>
          </a:prstGeom>
          <a:noFill/>
          <a:ln w="25400">
            <a:noFill/>
          </a:ln>
        </p:spPr>
        <p:txBody>
          <a:bodyPr wrap="square" rtlCol="0">
            <a:spAutoFit/>
          </a:bodyPr>
          <a:lstStyle/>
          <a:p>
            <a:pPr>
              <a:tabLst>
                <a:tab pos="2327275" algn="r"/>
              </a:tabLst>
            </a:pPr>
            <a:r>
              <a:rPr lang="nl-NL" sz="2800">
                <a:sym typeface="Symbol"/>
              </a:rPr>
              <a:t>Bied 1</a:t>
            </a:r>
          </a:p>
        </p:txBody>
      </p:sp>
      <p:grpSp>
        <p:nvGrpSpPr>
          <p:cNvPr id="2" name="Groep 66"/>
          <p:cNvGrpSpPr/>
          <p:nvPr/>
        </p:nvGrpSpPr>
        <p:grpSpPr>
          <a:xfrm>
            <a:off x="9468000" y="1800000"/>
            <a:ext cx="1296640" cy="1296000"/>
            <a:chOff x="9468000" y="1800000"/>
            <a:chExt cx="1296640" cy="1296000"/>
          </a:xfrm>
        </p:grpSpPr>
        <p:sp>
          <p:nvSpPr>
            <p:cNvPr id="68" name="Tekstvak 67"/>
            <p:cNvSpPr txBox="1"/>
            <p:nvPr/>
          </p:nvSpPr>
          <p:spPr>
            <a:xfrm>
              <a:off x="9900000" y="1800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69" name="Tekstvak 68"/>
            <p:cNvSpPr txBox="1"/>
            <p:nvPr/>
          </p:nvSpPr>
          <p:spPr>
            <a:xfrm>
              <a:off x="946800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0" name="Tekstvak 69"/>
            <p:cNvSpPr txBox="1"/>
            <p:nvPr/>
          </p:nvSpPr>
          <p:spPr>
            <a:xfrm>
              <a:off x="10332640" y="2232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1" name="Tekstvak 70"/>
            <p:cNvSpPr txBox="1"/>
            <p:nvPr/>
          </p:nvSpPr>
          <p:spPr>
            <a:xfrm>
              <a:off x="9900000" y="26640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72" name="Tekstvak 71"/>
            <p:cNvSpPr txBox="1"/>
            <p:nvPr/>
          </p:nvSpPr>
          <p:spPr>
            <a:xfrm>
              <a:off x="9900592" y="22320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3" name="Groep 72"/>
          <p:cNvGrpSpPr/>
          <p:nvPr/>
        </p:nvGrpSpPr>
        <p:grpSpPr>
          <a:xfrm>
            <a:off x="9468544" y="3717032"/>
            <a:ext cx="1296640" cy="1296000"/>
            <a:chOff x="8280000" y="3069056"/>
            <a:chExt cx="1296640" cy="1296000"/>
          </a:xfrm>
        </p:grpSpPr>
        <p:sp>
          <p:nvSpPr>
            <p:cNvPr id="74" name="Tekstvak 73"/>
            <p:cNvSpPr txBox="1"/>
            <p:nvPr/>
          </p:nvSpPr>
          <p:spPr>
            <a:xfrm>
              <a:off x="8712000" y="3069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75" name="Tekstvak 74"/>
            <p:cNvSpPr txBox="1"/>
            <p:nvPr/>
          </p:nvSpPr>
          <p:spPr>
            <a:xfrm>
              <a:off x="828000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W</a:t>
              </a:r>
            </a:p>
          </p:txBody>
        </p:sp>
        <p:sp>
          <p:nvSpPr>
            <p:cNvPr id="76" name="Tekstvak 75"/>
            <p:cNvSpPr txBox="1"/>
            <p:nvPr/>
          </p:nvSpPr>
          <p:spPr>
            <a:xfrm>
              <a:off x="9144640" y="3501056"/>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O</a:t>
              </a:r>
            </a:p>
          </p:txBody>
        </p:sp>
        <p:sp>
          <p:nvSpPr>
            <p:cNvPr id="77" name="Tekstvak 76"/>
            <p:cNvSpPr txBox="1"/>
            <p:nvPr/>
          </p:nvSpPr>
          <p:spPr>
            <a:xfrm>
              <a:off x="8712000" y="3933056"/>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78" name="Tekstvak 77"/>
            <p:cNvSpPr txBox="1"/>
            <p:nvPr/>
          </p:nvSpPr>
          <p:spPr>
            <a:xfrm>
              <a:off x="8712592" y="3501056"/>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4" name="Groep 78"/>
          <p:cNvGrpSpPr/>
          <p:nvPr/>
        </p:nvGrpSpPr>
        <p:grpSpPr>
          <a:xfrm>
            <a:off x="10692680" y="2780928"/>
            <a:ext cx="1296640" cy="1296000"/>
            <a:chOff x="7020320" y="4365200"/>
            <a:chExt cx="1296640" cy="1296000"/>
          </a:xfrm>
        </p:grpSpPr>
        <p:sp>
          <p:nvSpPr>
            <p:cNvPr id="80" name="Tekstvak 79"/>
            <p:cNvSpPr txBox="1"/>
            <p:nvPr/>
          </p:nvSpPr>
          <p:spPr>
            <a:xfrm>
              <a:off x="7452320" y="4365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N</a:t>
              </a:r>
            </a:p>
          </p:txBody>
        </p:sp>
        <p:sp>
          <p:nvSpPr>
            <p:cNvPr id="81" name="Tekstvak 80"/>
            <p:cNvSpPr txBox="1"/>
            <p:nvPr/>
          </p:nvSpPr>
          <p:spPr>
            <a:xfrm>
              <a:off x="702032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2" name="Tekstvak 81"/>
            <p:cNvSpPr txBox="1"/>
            <p:nvPr/>
          </p:nvSpPr>
          <p:spPr>
            <a:xfrm>
              <a:off x="7884960" y="4797200"/>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3" name="Tekstvak 82"/>
            <p:cNvSpPr txBox="1"/>
            <p:nvPr/>
          </p:nvSpPr>
          <p:spPr>
            <a:xfrm>
              <a:off x="7452320" y="5229200"/>
              <a:ext cx="432000" cy="432000"/>
            </a:xfrm>
            <a:prstGeom prst="rect">
              <a:avLst/>
            </a:prstGeom>
            <a:noFill/>
            <a:ln w="25400">
              <a:solidFill>
                <a:schemeClr val="tx1"/>
              </a:solidFill>
            </a:ln>
          </p:spPr>
          <p:txBody>
            <a:bodyPr wrap="square" lIns="36000" tIns="0" rIns="36000" bIns="36000" rtlCol="0">
              <a:noAutofit/>
            </a:bodyPr>
            <a:lstStyle/>
            <a:p>
              <a:pPr algn="ctr">
                <a:tabLst>
                  <a:tab pos="2327275" algn="r"/>
                </a:tabLst>
              </a:pPr>
              <a:r>
                <a:rPr lang="nl-NL" sz="2800" b="1"/>
                <a:t>Z</a:t>
              </a:r>
            </a:p>
          </p:txBody>
        </p:sp>
        <p:sp>
          <p:nvSpPr>
            <p:cNvPr id="84" name="Tekstvak 83"/>
            <p:cNvSpPr txBox="1"/>
            <p:nvPr/>
          </p:nvSpPr>
          <p:spPr>
            <a:xfrm>
              <a:off x="7452912" y="4797200"/>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grpSp>
        <p:nvGrpSpPr>
          <p:cNvPr id="5" name="Groep 84"/>
          <p:cNvGrpSpPr/>
          <p:nvPr/>
        </p:nvGrpSpPr>
        <p:grpSpPr>
          <a:xfrm>
            <a:off x="10692680" y="4869160"/>
            <a:ext cx="1296640" cy="1296000"/>
            <a:chOff x="8892528" y="5013272"/>
            <a:chExt cx="1296640" cy="1296000"/>
          </a:xfrm>
        </p:grpSpPr>
        <p:sp>
          <p:nvSpPr>
            <p:cNvPr id="86" name="Tekstvak 85"/>
            <p:cNvSpPr txBox="1"/>
            <p:nvPr/>
          </p:nvSpPr>
          <p:spPr>
            <a:xfrm>
              <a:off x="9324528" y="5013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N</a:t>
              </a:r>
            </a:p>
          </p:txBody>
        </p:sp>
        <p:sp>
          <p:nvSpPr>
            <p:cNvPr id="87" name="Tekstvak 86"/>
            <p:cNvSpPr txBox="1"/>
            <p:nvPr/>
          </p:nvSpPr>
          <p:spPr>
            <a:xfrm>
              <a:off x="889252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W</a:t>
              </a:r>
            </a:p>
          </p:txBody>
        </p:sp>
        <p:sp>
          <p:nvSpPr>
            <p:cNvPr id="88" name="Tekstvak 87"/>
            <p:cNvSpPr txBox="1"/>
            <p:nvPr/>
          </p:nvSpPr>
          <p:spPr>
            <a:xfrm>
              <a:off x="9757168" y="5445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O</a:t>
              </a:r>
            </a:p>
          </p:txBody>
        </p:sp>
        <p:sp>
          <p:nvSpPr>
            <p:cNvPr id="89" name="Tekstvak 88"/>
            <p:cNvSpPr txBox="1"/>
            <p:nvPr/>
          </p:nvSpPr>
          <p:spPr>
            <a:xfrm>
              <a:off x="9324528" y="5877272"/>
              <a:ext cx="432000" cy="432000"/>
            </a:xfrm>
            <a:prstGeom prst="rect">
              <a:avLst/>
            </a:prstGeom>
            <a:noFill/>
            <a:ln w="25400">
              <a:solidFill>
                <a:srgbClr val="FF0000"/>
              </a:solidFill>
            </a:ln>
          </p:spPr>
          <p:txBody>
            <a:bodyPr wrap="square" lIns="36000" tIns="0" rIns="36000" bIns="36000" rtlCol="0">
              <a:noAutofit/>
            </a:bodyPr>
            <a:lstStyle/>
            <a:p>
              <a:pPr algn="ctr">
                <a:tabLst>
                  <a:tab pos="2327275" algn="r"/>
                </a:tabLst>
              </a:pPr>
              <a:r>
                <a:rPr lang="nl-NL" sz="2800" b="1">
                  <a:solidFill>
                    <a:srgbClr val="FF0000"/>
                  </a:solidFill>
                </a:rPr>
                <a:t>Z</a:t>
              </a:r>
            </a:p>
          </p:txBody>
        </p:sp>
        <p:sp>
          <p:nvSpPr>
            <p:cNvPr id="90" name="Tekstvak 89"/>
            <p:cNvSpPr txBox="1"/>
            <p:nvPr/>
          </p:nvSpPr>
          <p:spPr>
            <a:xfrm>
              <a:off x="9325120" y="5445272"/>
              <a:ext cx="432000" cy="432000"/>
            </a:xfrm>
            <a:prstGeom prst="rect">
              <a:avLst/>
            </a:prstGeom>
            <a:solidFill>
              <a:srgbClr val="32F032"/>
            </a:solidFill>
            <a:ln w="25400">
              <a:solidFill>
                <a:schemeClr val="tx1"/>
              </a:solidFill>
            </a:ln>
          </p:spPr>
          <p:txBody>
            <a:bodyPr wrap="square" lIns="36000" tIns="0" rIns="36000" bIns="36000" rtlCol="0">
              <a:noAutofit/>
            </a:bodyPr>
            <a:lstStyle/>
            <a:p>
              <a:pPr algn="ctr">
                <a:tabLst>
                  <a:tab pos="2327275" algn="r"/>
                </a:tabLst>
              </a:pPr>
              <a:endParaRPr lang="nl-NL" sz="2800" b="1"/>
            </a:p>
          </p:txBody>
        </p:sp>
      </p:grpSp>
      <p:sp>
        <p:nvSpPr>
          <p:cNvPr id="35" name="Tekstvak 34"/>
          <p:cNvSpPr txBox="1"/>
          <p:nvPr/>
        </p:nvSpPr>
        <p:spPr>
          <a:xfrm>
            <a:off x="395536" y="1268760"/>
            <a:ext cx="8424936" cy="4001095"/>
          </a:xfrm>
          <a:prstGeom prst="rect">
            <a:avLst/>
          </a:prstGeom>
          <a:noFill/>
        </p:spPr>
        <p:txBody>
          <a:bodyPr wrap="square" rtlCol="0">
            <a:spAutoFit/>
          </a:bodyPr>
          <a:lstStyle/>
          <a:p>
            <a:pPr marL="0" lvl="1"/>
            <a:r>
              <a:rPr lang="nl-NL" sz="2800" b="1" dirty="0"/>
              <a:t>Scores aanpassen (scorekaart)</a:t>
            </a:r>
          </a:p>
          <a:p>
            <a:pPr marL="0" lvl="1"/>
            <a:endParaRPr lang="nl-NL" sz="1400" dirty="0"/>
          </a:p>
          <a:p>
            <a:pPr marL="3495675" lvl="1"/>
            <a:r>
              <a:rPr lang="nl-NL" sz="2800" dirty="0"/>
              <a:t>Een splitscore zal nog zeldzamer zijn.</a:t>
            </a:r>
          </a:p>
          <a:p>
            <a:pPr marL="0" lvl="1"/>
            <a:r>
              <a:rPr lang="nl-NL" sz="2800" dirty="0"/>
              <a:t>Op 1 score krijgen beide partijen een ander resultaat</a:t>
            </a:r>
          </a:p>
          <a:p>
            <a:pPr marL="0" lvl="1"/>
            <a:r>
              <a:rPr lang="nl-NL" sz="2800" dirty="0"/>
              <a:t>De ene partij heeft dan een ernstige overtreding gemaakt en de andere partij daarna iets heel stoms. </a:t>
            </a:r>
          </a:p>
          <a:p>
            <a:pPr marL="0" lvl="1"/>
            <a:endParaRPr lang="nl-NL" sz="1400" dirty="0"/>
          </a:p>
          <a:p>
            <a:pPr marL="3143250" lvl="1"/>
            <a:r>
              <a:rPr lang="nl-NL" sz="2800" dirty="0"/>
              <a:t>Nadat je op splitscore hebt geklikt verschijnt dit bericht</a:t>
            </a:r>
          </a:p>
        </p:txBody>
      </p:sp>
      <p:sp>
        <p:nvSpPr>
          <p:cNvPr id="36" name="Tekstvak 35"/>
          <p:cNvSpPr txBox="1"/>
          <p:nvPr/>
        </p:nvSpPr>
        <p:spPr>
          <a:xfrm>
            <a:off x="9468544" y="0"/>
            <a:ext cx="2520280" cy="954107"/>
          </a:xfrm>
          <a:prstGeom prst="rect">
            <a:avLst/>
          </a:prstGeom>
          <a:noFill/>
          <a:ln w="25400">
            <a:solidFill>
              <a:schemeClr val="tx1"/>
            </a:solidFill>
          </a:ln>
        </p:spPr>
        <p:txBody>
          <a:bodyPr wrap="square" rtlCol="0">
            <a:spAutoFit/>
          </a:bodyPr>
          <a:lstStyle/>
          <a:p>
            <a:pPr>
              <a:tabLst>
                <a:tab pos="2327275" algn="r"/>
              </a:tabLst>
            </a:pPr>
            <a:r>
              <a:rPr lang="nl-NL" sz="2800">
                <a:sym typeface="Symbol"/>
              </a:rPr>
              <a:t>Noord	Zuid</a:t>
            </a:r>
          </a:p>
          <a:p>
            <a:pPr>
              <a:tabLst>
                <a:tab pos="450850" algn="ctr"/>
                <a:tab pos="2060575" algn="ctr"/>
              </a:tabLst>
            </a:pPr>
            <a:r>
              <a:rPr lang="nl-NL" sz="2800">
                <a:sym typeface="Symbol"/>
              </a:rPr>
              <a:t>	</a:t>
            </a:r>
            <a:endParaRPr lang="nl-NL" sz="2800"/>
          </a:p>
        </p:txBody>
      </p:sp>
      <p:sp>
        <p:nvSpPr>
          <p:cNvPr id="39" name="Tekstvak 38"/>
          <p:cNvSpPr txBox="1"/>
          <p:nvPr/>
        </p:nvSpPr>
        <p:spPr>
          <a:xfrm>
            <a:off x="-2052736" y="2276872"/>
            <a:ext cx="1872208" cy="1815882"/>
          </a:xfrm>
          <a:prstGeom prst="rect">
            <a:avLst/>
          </a:prstGeom>
          <a:solidFill>
            <a:srgbClr val="32F032"/>
          </a:solidFill>
          <a:ln w="25400">
            <a:solidFill>
              <a:schemeClr val="tx1"/>
            </a:solidFill>
          </a:ln>
        </p:spPr>
        <p:txBody>
          <a:bodyPr wrap="square" rtlCol="0">
            <a:spAutoFit/>
          </a:bodyPr>
          <a:lstStyle/>
          <a:p>
            <a:r>
              <a:rPr lang="nl-NL" sz="2800">
                <a:sym typeface="Symbol"/>
              </a:rPr>
              <a:t> </a:t>
            </a:r>
          </a:p>
          <a:p>
            <a:r>
              <a:rPr lang="nl-NL" sz="2800">
                <a:solidFill>
                  <a:srgbClr val="FF0000"/>
                </a:solidFill>
                <a:sym typeface="Symbol"/>
              </a:rPr>
              <a:t></a:t>
            </a:r>
            <a:r>
              <a:rPr lang="nl-NL" sz="2800">
                <a:sym typeface="Symbol"/>
              </a:rPr>
              <a:t> </a:t>
            </a:r>
          </a:p>
          <a:p>
            <a:r>
              <a:rPr lang="nl-NL" sz="2800">
                <a:solidFill>
                  <a:srgbClr val="FF0000"/>
                </a:solidFill>
                <a:sym typeface="Symbol"/>
              </a:rPr>
              <a:t></a:t>
            </a:r>
            <a:r>
              <a:rPr lang="nl-NL" sz="2800">
                <a:sym typeface="Symbol"/>
              </a:rPr>
              <a:t> </a:t>
            </a:r>
          </a:p>
          <a:p>
            <a:r>
              <a:rPr lang="nl-NL" sz="2800">
                <a:sym typeface="Symbol"/>
              </a:rPr>
              <a:t> </a:t>
            </a:r>
            <a:endParaRPr lang="nl-NL" sz="2800"/>
          </a:p>
        </p:txBody>
      </p:sp>
      <p:sp>
        <p:nvSpPr>
          <p:cNvPr id="40" name="Afgeronde rechthoek 39"/>
          <p:cNvSpPr/>
          <p:nvPr/>
        </p:nvSpPr>
        <p:spPr>
          <a:xfrm>
            <a:off x="-2700808" y="0"/>
            <a:ext cx="2520280" cy="2160240"/>
          </a:xfrm>
          <a:prstGeom prst="roundRect">
            <a:avLst/>
          </a:prstGeom>
          <a:solidFill>
            <a:srgbClr val="32F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a:p>
        </p:txBody>
      </p:sp>
      <p:pic>
        <p:nvPicPr>
          <p:cNvPr id="7" name="Afbeelding 6">
            <a:extLst>
              <a:ext uri="{FF2B5EF4-FFF2-40B4-BE49-F238E27FC236}">
                <a16:creationId xmlns:a16="http://schemas.microsoft.com/office/drawing/2014/main" id="{723A3804-94AE-AD6A-0335-DE24368A8673}"/>
              </a:ext>
            </a:extLst>
          </p:cNvPr>
          <p:cNvPicPr>
            <a:picLocks noChangeAspect="1"/>
          </p:cNvPicPr>
          <p:nvPr/>
        </p:nvPicPr>
        <p:blipFill>
          <a:blip r:embed="rId2"/>
          <a:stretch>
            <a:fillRect/>
          </a:stretch>
        </p:blipFill>
        <p:spPr>
          <a:xfrm>
            <a:off x="467000" y="2016000"/>
            <a:ext cx="3438525" cy="666750"/>
          </a:xfrm>
          <a:prstGeom prst="rect">
            <a:avLst/>
          </a:prstGeom>
        </p:spPr>
      </p:pic>
      <p:pic>
        <p:nvPicPr>
          <p:cNvPr id="11" name="Afbeelding 10">
            <a:extLst>
              <a:ext uri="{FF2B5EF4-FFF2-40B4-BE49-F238E27FC236}">
                <a16:creationId xmlns:a16="http://schemas.microsoft.com/office/drawing/2014/main" id="{409E8347-C8A9-A169-0454-5A5D07BB6BB6}"/>
              </a:ext>
            </a:extLst>
          </p:cNvPr>
          <p:cNvPicPr>
            <a:picLocks noChangeAspect="1"/>
          </p:cNvPicPr>
          <p:nvPr/>
        </p:nvPicPr>
        <p:blipFill>
          <a:blip r:embed="rId3"/>
          <a:stretch>
            <a:fillRect/>
          </a:stretch>
        </p:blipFill>
        <p:spPr>
          <a:xfrm>
            <a:off x="467000" y="4397057"/>
            <a:ext cx="3073919" cy="2291467"/>
          </a:xfrm>
          <a:prstGeom prst="rect">
            <a:avLst/>
          </a:prstGeom>
        </p:spPr>
      </p:pic>
    </p:spTree>
    <p:extLst>
      <p:ext uri="{BB962C8B-B14F-4D97-AF65-F5344CB8AC3E}">
        <p14:creationId xmlns:p14="http://schemas.microsoft.com/office/powerpoint/2010/main" val="109155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2" end="2"/>
                                            </p:txEl>
                                          </p:spTgt>
                                        </p:tgtEl>
                                        <p:attrNameLst>
                                          <p:attrName>style.visibility</p:attrName>
                                        </p:attrNameLst>
                                      </p:cBhvr>
                                      <p:to>
                                        <p:strVal val="visible"/>
                                      </p:to>
                                    </p:set>
                                    <p:animEffect transition="in" filter="fade">
                                      <p:cBhvr>
                                        <p:cTn id="10" dur="500"/>
                                        <p:tgtEl>
                                          <p:spTgt spid="3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3" end="3"/>
                                            </p:txEl>
                                          </p:spTgt>
                                        </p:tgtEl>
                                        <p:attrNameLst>
                                          <p:attrName>style.visibility</p:attrName>
                                        </p:attrNameLst>
                                      </p:cBhvr>
                                      <p:to>
                                        <p:strVal val="visible"/>
                                      </p:to>
                                    </p:set>
                                    <p:animEffect transition="in" filter="fade">
                                      <p:cBhvr>
                                        <p:cTn id="13" dur="500"/>
                                        <p:tgtEl>
                                          <p:spTgt spid="3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4" end="4"/>
                                            </p:txEl>
                                          </p:spTgt>
                                        </p:tgtEl>
                                        <p:attrNameLst>
                                          <p:attrName>style.visibility</p:attrName>
                                        </p:attrNameLst>
                                      </p:cBhvr>
                                      <p:to>
                                        <p:strVal val="visible"/>
                                      </p:to>
                                    </p:set>
                                    <p:animEffect transition="in" filter="fade">
                                      <p:cBhvr>
                                        <p:cTn id="16" dur="500"/>
                                        <p:tgtEl>
                                          <p:spTgt spid="3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6" end="6"/>
                                            </p:txEl>
                                          </p:spTgt>
                                        </p:tgtEl>
                                        <p:attrNameLst>
                                          <p:attrName>style.visibility</p:attrName>
                                        </p:attrNameLst>
                                      </p:cBhvr>
                                      <p:to>
                                        <p:strVal val="visible"/>
                                      </p:to>
                                    </p:set>
                                    <p:animEffect transition="in" filter="fade">
                                      <p:cBhvr>
                                        <p:cTn id="19" dur="500"/>
                                        <p:tgtEl>
                                          <p:spTgt spid="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7278</TotalTime>
  <Words>5056</Words>
  <Application>Microsoft Office PowerPoint</Application>
  <PresentationFormat>Diavoorstelling (4:3)</PresentationFormat>
  <Paragraphs>1948</Paragraphs>
  <Slides>55</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55</vt:i4>
      </vt:variant>
    </vt:vector>
  </HeadingPairs>
  <TitlesOfParts>
    <vt:vector size="58" baseType="lpstr">
      <vt:lpstr>Arial</vt:lpstr>
      <vt:lpstr>Calibri</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OC</dc:creator>
  <cp:lastModifiedBy>Erik Slump</cp:lastModifiedBy>
  <cp:revision>2</cp:revision>
  <cp:lastPrinted>2015-05-21T16:52:17Z</cp:lastPrinted>
  <dcterms:created xsi:type="dcterms:W3CDTF">2010-10-03T23:34:42Z</dcterms:created>
  <dcterms:modified xsi:type="dcterms:W3CDTF">2022-11-09T18:49:07Z</dcterms:modified>
</cp:coreProperties>
</file>