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39" r:id="rId2"/>
    <p:sldId id="264" r:id="rId3"/>
    <p:sldId id="403" r:id="rId4"/>
    <p:sldId id="404" r:id="rId5"/>
    <p:sldId id="405" r:id="rId6"/>
    <p:sldId id="407" r:id="rId7"/>
    <p:sldId id="406" r:id="rId8"/>
    <p:sldId id="408" r:id="rId9"/>
    <p:sldId id="409" r:id="rId10"/>
    <p:sldId id="410" r:id="rId11"/>
    <p:sldId id="415" r:id="rId12"/>
    <p:sldId id="416" r:id="rId13"/>
    <p:sldId id="417" r:id="rId14"/>
    <p:sldId id="418" r:id="rId15"/>
    <p:sldId id="419" r:id="rId16"/>
    <p:sldId id="420" r:id="rId17"/>
    <p:sldId id="421" r:id="rId18"/>
    <p:sldId id="422" r:id="rId19"/>
    <p:sldId id="411" r:id="rId20"/>
    <p:sldId id="413" r:id="rId21"/>
    <p:sldId id="414" r:id="rId22"/>
    <p:sldId id="423" r:id="rId23"/>
    <p:sldId id="424" r:id="rId24"/>
    <p:sldId id="425" r:id="rId25"/>
    <p:sldId id="446" r:id="rId26"/>
    <p:sldId id="426" r:id="rId27"/>
    <p:sldId id="427" r:id="rId28"/>
    <p:sldId id="429" r:id="rId29"/>
    <p:sldId id="430" r:id="rId30"/>
    <p:sldId id="393" r:id="rId31"/>
    <p:sldId id="428" r:id="rId32"/>
    <p:sldId id="431" r:id="rId33"/>
    <p:sldId id="432" r:id="rId34"/>
    <p:sldId id="433" r:id="rId35"/>
    <p:sldId id="437" r:id="rId36"/>
    <p:sldId id="434" r:id="rId37"/>
    <p:sldId id="435" r:id="rId38"/>
    <p:sldId id="436" r:id="rId39"/>
    <p:sldId id="438" r:id="rId40"/>
    <p:sldId id="439" r:id="rId41"/>
    <p:sldId id="440" r:id="rId42"/>
    <p:sldId id="441" r:id="rId43"/>
    <p:sldId id="442" r:id="rId44"/>
    <p:sldId id="443" r:id="rId45"/>
    <p:sldId id="444" r:id="rId46"/>
    <p:sldId id="445" r:id="rId47"/>
  </p:sldIdLst>
  <p:sldSz cx="9144000" cy="6858000" type="screen4x3"/>
  <p:notesSz cx="10020300" cy="68881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6BE"/>
    <a:srgbClr val="32F032"/>
    <a:srgbClr val="35EB35"/>
    <a:srgbClr val="24F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1CAF8-57CA-41FB-A307-A4D899E474DF}" v="855" dt="2022-10-23T11:24:1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77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userId="263fe8e7-0a40-4189-82d7-5426af9f7008" providerId="ADAL" clId="{7CA1CAF8-57CA-41FB-A307-A4D899E474DF}"/>
    <pc:docChg chg="custSel addSld delSld modSld">
      <pc:chgData name="Erik" userId="263fe8e7-0a40-4189-82d7-5426af9f7008" providerId="ADAL" clId="{7CA1CAF8-57CA-41FB-A307-A4D899E474DF}" dt="2022-10-23T11:24:18.062" v="871" actId="20577"/>
      <pc:docMkLst>
        <pc:docMk/>
      </pc:docMkLst>
      <pc:sldChg chg="modSp mod">
        <pc:chgData name="Erik" userId="263fe8e7-0a40-4189-82d7-5426af9f7008" providerId="ADAL" clId="{7CA1CAF8-57CA-41FB-A307-A4D899E474DF}" dt="2022-10-17T07:45:34.038" v="1" actId="20577"/>
        <pc:sldMkLst>
          <pc:docMk/>
          <pc:sldMk cId="0" sldId="339"/>
        </pc:sldMkLst>
        <pc:spChg chg="mod">
          <ac:chgData name="Erik" userId="263fe8e7-0a40-4189-82d7-5426af9f7008" providerId="ADAL" clId="{7CA1CAF8-57CA-41FB-A307-A4D899E474DF}" dt="2022-10-17T07:45:34.038" v="1" actId="20577"/>
          <ac:spMkLst>
            <pc:docMk/>
            <pc:sldMk cId="0" sldId="339"/>
            <ac:spMk id="3" creationId="{00000000-0000-0000-0000-000000000000}"/>
          </ac:spMkLst>
        </pc:spChg>
      </pc:sldChg>
      <pc:sldChg chg="modSp mod">
        <pc:chgData name="Erik" userId="263fe8e7-0a40-4189-82d7-5426af9f7008" providerId="ADAL" clId="{7CA1CAF8-57CA-41FB-A307-A4D899E474DF}" dt="2022-10-23T10:56:19.676" v="3" actId="1076"/>
        <pc:sldMkLst>
          <pc:docMk/>
          <pc:sldMk cId="3940770285" sldId="403"/>
        </pc:sldMkLst>
        <pc:picChg chg="mod">
          <ac:chgData name="Erik" userId="263fe8e7-0a40-4189-82d7-5426af9f7008" providerId="ADAL" clId="{7CA1CAF8-57CA-41FB-A307-A4D899E474DF}" dt="2022-10-23T10:56:19.676" v="3" actId="1076"/>
          <ac:picMkLst>
            <pc:docMk/>
            <pc:sldMk cId="3940770285" sldId="403"/>
            <ac:picMk id="7" creationId="{75ADD524-63A8-E243-AB07-41D3792FC38C}"/>
          </ac:picMkLst>
        </pc:picChg>
      </pc:sldChg>
      <pc:sldChg chg="modSp mod modAnim">
        <pc:chgData name="Erik" userId="263fe8e7-0a40-4189-82d7-5426af9f7008" providerId="ADAL" clId="{7CA1CAF8-57CA-41FB-A307-A4D899E474DF}" dt="2022-10-23T11:07:45.891" v="82" actId="1076"/>
        <pc:sldMkLst>
          <pc:docMk/>
          <pc:sldMk cId="4291969406" sldId="411"/>
        </pc:sldMkLst>
        <pc:spChg chg="mod">
          <ac:chgData name="Erik" userId="263fe8e7-0a40-4189-82d7-5426af9f7008" providerId="ADAL" clId="{7CA1CAF8-57CA-41FB-A307-A4D899E474DF}" dt="2022-10-23T11:07:42.628" v="81" actId="20577"/>
          <ac:spMkLst>
            <pc:docMk/>
            <pc:sldMk cId="4291969406" sldId="411"/>
            <ac:spMk id="35" creationId="{00000000-0000-0000-0000-000000000000}"/>
          </ac:spMkLst>
        </pc:spChg>
        <pc:picChg chg="mod">
          <ac:chgData name="Erik" userId="263fe8e7-0a40-4189-82d7-5426af9f7008" providerId="ADAL" clId="{7CA1CAF8-57CA-41FB-A307-A4D899E474DF}" dt="2022-10-23T11:07:45.891" v="82" actId="1076"/>
          <ac:picMkLst>
            <pc:docMk/>
            <pc:sldMk cId="4291969406" sldId="411"/>
            <ac:picMk id="7" creationId="{A7E4D38B-F634-A14A-C9A4-5E0C9F7169F6}"/>
          </ac:picMkLst>
        </pc:picChg>
      </pc:sldChg>
      <pc:sldChg chg="modSp mod">
        <pc:chgData name="Erik" userId="263fe8e7-0a40-4189-82d7-5426af9f7008" providerId="ADAL" clId="{7CA1CAF8-57CA-41FB-A307-A4D899E474DF}" dt="2022-10-23T11:08:26.296" v="130" actId="14100"/>
        <pc:sldMkLst>
          <pc:docMk/>
          <pc:sldMk cId="2783909694" sldId="413"/>
        </pc:sldMkLst>
        <pc:spChg chg="mod">
          <ac:chgData name="Erik" userId="263fe8e7-0a40-4189-82d7-5426af9f7008" providerId="ADAL" clId="{7CA1CAF8-57CA-41FB-A307-A4D899E474DF}" dt="2022-10-23T11:08:20.934" v="129" actId="14100"/>
          <ac:spMkLst>
            <pc:docMk/>
            <pc:sldMk cId="2783909694" sldId="413"/>
            <ac:spMk id="35" creationId="{00000000-0000-0000-0000-000000000000}"/>
          </ac:spMkLst>
        </pc:spChg>
        <pc:picChg chg="mod">
          <ac:chgData name="Erik" userId="263fe8e7-0a40-4189-82d7-5426af9f7008" providerId="ADAL" clId="{7CA1CAF8-57CA-41FB-A307-A4D899E474DF}" dt="2022-10-23T11:08:26.296" v="130" actId="14100"/>
          <ac:picMkLst>
            <pc:docMk/>
            <pc:sldMk cId="2783909694" sldId="413"/>
            <ac:picMk id="12" creationId="{41E0722D-8DD3-B429-FFF9-10BCE596A8D0}"/>
          </ac:picMkLst>
        </pc:picChg>
      </pc:sldChg>
      <pc:sldChg chg="modSp">
        <pc:chgData name="Erik" userId="263fe8e7-0a40-4189-82d7-5426af9f7008" providerId="ADAL" clId="{7CA1CAF8-57CA-41FB-A307-A4D899E474DF}" dt="2022-10-23T11:08:36.588" v="131" actId="20577"/>
        <pc:sldMkLst>
          <pc:docMk/>
          <pc:sldMk cId="2874610156" sldId="414"/>
        </pc:sldMkLst>
        <pc:spChg chg="mod">
          <ac:chgData name="Erik" userId="263fe8e7-0a40-4189-82d7-5426af9f7008" providerId="ADAL" clId="{7CA1CAF8-57CA-41FB-A307-A4D899E474DF}" dt="2022-10-23T11:08:36.588" v="131" actId="20577"/>
          <ac:spMkLst>
            <pc:docMk/>
            <pc:sldMk cId="2874610156" sldId="414"/>
            <ac:spMk id="35" creationId="{00000000-0000-0000-0000-000000000000}"/>
          </ac:spMkLst>
        </pc:spChg>
      </pc:sldChg>
      <pc:sldChg chg="modSp modAnim">
        <pc:chgData name="Erik" userId="263fe8e7-0a40-4189-82d7-5426af9f7008" providerId="ADAL" clId="{7CA1CAF8-57CA-41FB-A307-A4D899E474DF}" dt="2022-10-23T11:06:02.819" v="20" actId="20577"/>
        <pc:sldMkLst>
          <pc:docMk/>
          <pc:sldMk cId="2841708824" sldId="416"/>
        </pc:sldMkLst>
        <pc:spChg chg="mod">
          <ac:chgData name="Erik" userId="263fe8e7-0a40-4189-82d7-5426af9f7008" providerId="ADAL" clId="{7CA1CAF8-57CA-41FB-A307-A4D899E474DF}" dt="2022-10-23T11:06:02.819" v="20" actId="20577"/>
          <ac:spMkLst>
            <pc:docMk/>
            <pc:sldMk cId="2841708824" sldId="416"/>
            <ac:spMk id="35" creationId="{00000000-0000-0000-0000-000000000000}"/>
          </ac:spMkLst>
        </pc:spChg>
      </pc:sldChg>
      <pc:sldChg chg="modSp">
        <pc:chgData name="Erik" userId="263fe8e7-0a40-4189-82d7-5426af9f7008" providerId="ADAL" clId="{7CA1CAF8-57CA-41FB-A307-A4D899E474DF}" dt="2022-10-23T11:09:51.615" v="209" actId="404"/>
        <pc:sldMkLst>
          <pc:docMk/>
          <pc:sldMk cId="2933819637" sldId="423"/>
        </pc:sldMkLst>
        <pc:spChg chg="mod">
          <ac:chgData name="Erik" userId="263fe8e7-0a40-4189-82d7-5426af9f7008" providerId="ADAL" clId="{7CA1CAF8-57CA-41FB-A307-A4D899E474DF}" dt="2022-10-23T11:09:51.615" v="209" actId="404"/>
          <ac:spMkLst>
            <pc:docMk/>
            <pc:sldMk cId="2933819637" sldId="423"/>
            <ac:spMk id="35" creationId="{00000000-0000-0000-0000-000000000000}"/>
          </ac:spMkLst>
        </pc:spChg>
      </pc:sldChg>
      <pc:sldChg chg="modSp modAnim">
        <pc:chgData name="Erik" userId="263fe8e7-0a40-4189-82d7-5426af9f7008" providerId="ADAL" clId="{7CA1CAF8-57CA-41FB-A307-A4D899E474DF}" dt="2022-10-23T11:11:43.969" v="378" actId="20577"/>
        <pc:sldMkLst>
          <pc:docMk/>
          <pc:sldMk cId="2464346271" sldId="424"/>
        </pc:sldMkLst>
        <pc:spChg chg="mod">
          <ac:chgData name="Erik" userId="263fe8e7-0a40-4189-82d7-5426af9f7008" providerId="ADAL" clId="{7CA1CAF8-57CA-41FB-A307-A4D899E474DF}" dt="2022-10-23T11:11:43.969" v="378" actId="20577"/>
          <ac:spMkLst>
            <pc:docMk/>
            <pc:sldMk cId="2464346271" sldId="424"/>
            <ac:spMk id="35" creationId="{00000000-0000-0000-0000-000000000000}"/>
          </ac:spMkLst>
        </pc:spChg>
      </pc:sldChg>
      <pc:sldChg chg="delSp modSp mod delAnim modAnim">
        <pc:chgData name="Erik" userId="263fe8e7-0a40-4189-82d7-5426af9f7008" providerId="ADAL" clId="{7CA1CAF8-57CA-41FB-A307-A4D899E474DF}" dt="2022-10-23T11:13:28.372" v="587" actId="20577"/>
        <pc:sldMkLst>
          <pc:docMk/>
          <pc:sldMk cId="2557413146" sldId="425"/>
        </pc:sldMkLst>
        <pc:spChg chg="mod">
          <ac:chgData name="Erik" userId="263fe8e7-0a40-4189-82d7-5426af9f7008" providerId="ADAL" clId="{7CA1CAF8-57CA-41FB-A307-A4D899E474DF}" dt="2022-10-23T11:13:28.372" v="587" actId="20577"/>
          <ac:spMkLst>
            <pc:docMk/>
            <pc:sldMk cId="2557413146" sldId="425"/>
            <ac:spMk id="35" creationId="{00000000-0000-0000-0000-000000000000}"/>
          </ac:spMkLst>
        </pc:spChg>
        <pc:picChg chg="del">
          <ac:chgData name="Erik" userId="263fe8e7-0a40-4189-82d7-5426af9f7008" providerId="ADAL" clId="{7CA1CAF8-57CA-41FB-A307-A4D899E474DF}" dt="2022-10-23T11:12:17.622" v="381" actId="478"/>
          <ac:picMkLst>
            <pc:docMk/>
            <pc:sldMk cId="2557413146" sldId="425"/>
            <ac:picMk id="7" creationId="{DECC901B-9104-ED89-F2C8-75D72516DF7E}"/>
          </ac:picMkLst>
        </pc:picChg>
        <pc:picChg chg="del">
          <ac:chgData name="Erik" userId="263fe8e7-0a40-4189-82d7-5426af9f7008" providerId="ADAL" clId="{7CA1CAF8-57CA-41FB-A307-A4D899E474DF}" dt="2022-10-23T11:12:16.587" v="380" actId="478"/>
          <ac:picMkLst>
            <pc:docMk/>
            <pc:sldMk cId="2557413146" sldId="425"/>
            <ac:picMk id="9" creationId="{1DE31143-090C-1C26-8CBD-A2BE58A8392C}"/>
          </ac:picMkLst>
        </pc:picChg>
      </pc:sldChg>
      <pc:sldChg chg="modSp">
        <pc:chgData name="Erik" userId="263fe8e7-0a40-4189-82d7-5426af9f7008" providerId="ADAL" clId="{7CA1CAF8-57CA-41FB-A307-A4D899E474DF}" dt="2022-10-23T11:14:33.439" v="666" actId="20577"/>
        <pc:sldMkLst>
          <pc:docMk/>
          <pc:sldMk cId="158599606" sldId="426"/>
        </pc:sldMkLst>
        <pc:spChg chg="mod">
          <ac:chgData name="Erik" userId="263fe8e7-0a40-4189-82d7-5426af9f7008" providerId="ADAL" clId="{7CA1CAF8-57CA-41FB-A307-A4D899E474DF}" dt="2022-10-23T11:14:33.439" v="666" actId="20577"/>
          <ac:spMkLst>
            <pc:docMk/>
            <pc:sldMk cId="158599606" sldId="426"/>
            <ac:spMk id="35" creationId="{00000000-0000-0000-0000-000000000000}"/>
          </ac:spMkLst>
        </pc:spChg>
      </pc:sldChg>
      <pc:sldChg chg="modSp mod modAnim">
        <pc:chgData name="Erik" userId="263fe8e7-0a40-4189-82d7-5426af9f7008" providerId="ADAL" clId="{7CA1CAF8-57CA-41FB-A307-A4D899E474DF}" dt="2022-10-23T11:17:50.365" v="781" actId="404"/>
        <pc:sldMkLst>
          <pc:docMk/>
          <pc:sldMk cId="1295628325" sldId="427"/>
        </pc:sldMkLst>
        <pc:spChg chg="mod">
          <ac:chgData name="Erik" userId="263fe8e7-0a40-4189-82d7-5426af9f7008" providerId="ADAL" clId="{7CA1CAF8-57CA-41FB-A307-A4D899E474DF}" dt="2022-10-23T11:17:50.365" v="781" actId="404"/>
          <ac:spMkLst>
            <pc:docMk/>
            <pc:sldMk cId="1295628325" sldId="427"/>
            <ac:spMk id="35" creationId="{00000000-0000-0000-0000-000000000000}"/>
          </ac:spMkLst>
        </pc:spChg>
        <pc:picChg chg="mod">
          <ac:chgData name="Erik" userId="263fe8e7-0a40-4189-82d7-5426af9f7008" providerId="ADAL" clId="{7CA1CAF8-57CA-41FB-A307-A4D899E474DF}" dt="2022-10-23T11:17:46.587" v="779" actId="14100"/>
          <ac:picMkLst>
            <pc:docMk/>
            <pc:sldMk cId="1295628325" sldId="427"/>
            <ac:picMk id="7" creationId="{05CC2243-298C-64E0-8EAA-FA43A231EB00}"/>
          </ac:picMkLst>
        </pc:picChg>
      </pc:sldChg>
      <pc:sldChg chg="modSp">
        <pc:chgData name="Erik" userId="263fe8e7-0a40-4189-82d7-5426af9f7008" providerId="ADAL" clId="{7CA1CAF8-57CA-41FB-A307-A4D899E474DF}" dt="2022-10-23T11:20:54.658" v="798" actId="20577"/>
        <pc:sldMkLst>
          <pc:docMk/>
          <pc:sldMk cId="3399049313" sldId="443"/>
        </pc:sldMkLst>
        <pc:spChg chg="mod">
          <ac:chgData name="Erik" userId="263fe8e7-0a40-4189-82d7-5426af9f7008" providerId="ADAL" clId="{7CA1CAF8-57CA-41FB-A307-A4D899E474DF}" dt="2022-10-23T11:20:54.658" v="798" actId="20577"/>
          <ac:spMkLst>
            <pc:docMk/>
            <pc:sldMk cId="3399049313" sldId="443"/>
            <ac:spMk id="35" creationId="{00000000-0000-0000-0000-000000000000}"/>
          </ac:spMkLst>
        </pc:spChg>
      </pc:sldChg>
      <pc:sldChg chg="modSp">
        <pc:chgData name="Erik" userId="263fe8e7-0a40-4189-82d7-5426af9f7008" providerId="ADAL" clId="{7CA1CAF8-57CA-41FB-A307-A4D899E474DF}" dt="2022-10-23T11:24:18.062" v="871" actId="20577"/>
        <pc:sldMkLst>
          <pc:docMk/>
          <pc:sldMk cId="1656875923" sldId="444"/>
        </pc:sldMkLst>
        <pc:spChg chg="mod">
          <ac:chgData name="Erik" userId="263fe8e7-0a40-4189-82d7-5426af9f7008" providerId="ADAL" clId="{7CA1CAF8-57CA-41FB-A307-A4D899E474DF}" dt="2022-10-23T11:24:18.062" v="871" actId="20577"/>
          <ac:spMkLst>
            <pc:docMk/>
            <pc:sldMk cId="1656875923" sldId="444"/>
            <ac:spMk id="35" creationId="{00000000-0000-0000-0000-000000000000}"/>
          </ac:spMkLst>
        </pc:spChg>
      </pc:sldChg>
      <pc:sldChg chg="del">
        <pc:chgData name="Erik" userId="263fe8e7-0a40-4189-82d7-5426af9f7008" providerId="ADAL" clId="{7CA1CAF8-57CA-41FB-A307-A4D899E474DF}" dt="2022-10-23T10:55:59.625" v="2" actId="47"/>
        <pc:sldMkLst>
          <pc:docMk/>
          <pc:sldMk cId="955456397" sldId="446"/>
        </pc:sldMkLst>
      </pc:sldChg>
      <pc:sldChg chg="add">
        <pc:chgData name="Erik" userId="263fe8e7-0a40-4189-82d7-5426af9f7008" providerId="ADAL" clId="{7CA1CAF8-57CA-41FB-A307-A4D899E474DF}" dt="2022-10-23T11:12:11.884" v="379" actId="2890"/>
        <pc:sldMkLst>
          <pc:docMk/>
          <pc:sldMk cId="1136369263" sldId="446"/>
        </pc:sldMkLst>
      </pc:sldChg>
      <pc:sldChg chg="del">
        <pc:chgData name="Erik" userId="263fe8e7-0a40-4189-82d7-5426af9f7008" providerId="ADAL" clId="{7CA1CAF8-57CA-41FB-A307-A4D899E474DF}" dt="2022-10-23T10:55:59.625" v="2" actId="47"/>
        <pc:sldMkLst>
          <pc:docMk/>
          <pc:sldMk cId="2449027863" sldId="447"/>
        </pc:sldMkLst>
      </pc:sldChg>
    </pc:docChg>
  </pc:docChgLst>
  <pc:docChgLst>
    <pc:chgData name="Erik Slump" userId="263fe8e7-0a40-4189-82d7-5426af9f7008" providerId="ADAL" clId="{BA1C3F44-E686-40FA-8EAC-3E0272952B5A}"/>
    <pc:docChg chg="undo custSel addSld delSld modSld sldOrd">
      <pc:chgData name="Erik Slump" userId="263fe8e7-0a40-4189-82d7-5426af9f7008" providerId="ADAL" clId="{BA1C3F44-E686-40FA-8EAC-3E0272952B5A}" dt="2022-10-20T23:52:37.011" v="13662"/>
      <pc:docMkLst>
        <pc:docMk/>
      </pc:docMkLst>
      <pc:sldChg chg="modSp add del mod">
        <pc:chgData name="Erik Slump" userId="263fe8e7-0a40-4189-82d7-5426af9f7008" providerId="ADAL" clId="{BA1C3F44-E686-40FA-8EAC-3E0272952B5A}" dt="2022-10-20T23:17:24.104" v="13286" actId="20577"/>
        <pc:sldMkLst>
          <pc:docMk/>
          <pc:sldMk cId="0" sldId="264"/>
        </pc:sldMkLst>
        <pc:spChg chg="mod">
          <ac:chgData name="Erik Slump" userId="263fe8e7-0a40-4189-82d7-5426af9f7008" providerId="ADAL" clId="{BA1C3F44-E686-40FA-8EAC-3E0272952B5A}" dt="2022-10-20T23:13:35.672" v="13117" actId="20577"/>
          <ac:spMkLst>
            <pc:docMk/>
            <pc:sldMk cId="0" sldId="264"/>
            <ac:spMk id="59" creationId="{00000000-0000-0000-0000-000000000000}"/>
          </ac:spMkLst>
        </pc:spChg>
        <pc:spChg chg="mod">
          <ac:chgData name="Erik Slump" userId="263fe8e7-0a40-4189-82d7-5426af9f7008" providerId="ADAL" clId="{BA1C3F44-E686-40FA-8EAC-3E0272952B5A}" dt="2022-10-20T23:17:24.104" v="13286" actId="20577"/>
          <ac:spMkLst>
            <pc:docMk/>
            <pc:sldMk cId="0" sldId="264"/>
            <ac:spMk id="60" creationId="{00000000-0000-0000-0000-000000000000}"/>
          </ac:spMkLst>
        </pc:spChg>
      </pc:sldChg>
      <pc:sldChg chg="del">
        <pc:chgData name="Erik Slump" userId="263fe8e7-0a40-4189-82d7-5426af9f7008" providerId="ADAL" clId="{BA1C3F44-E686-40FA-8EAC-3E0272952B5A}" dt="2022-10-19T15:37:50.847" v="54" actId="47"/>
        <pc:sldMkLst>
          <pc:docMk/>
          <pc:sldMk cId="0" sldId="379"/>
        </pc:sldMkLst>
      </pc:sldChg>
      <pc:sldChg chg="del">
        <pc:chgData name="Erik Slump" userId="263fe8e7-0a40-4189-82d7-5426af9f7008" providerId="ADAL" clId="{BA1C3F44-E686-40FA-8EAC-3E0272952B5A}" dt="2022-10-19T15:37:50.847" v="54" actId="47"/>
        <pc:sldMkLst>
          <pc:docMk/>
          <pc:sldMk cId="2795146437" sldId="381"/>
        </pc:sldMkLst>
      </pc:sldChg>
      <pc:sldChg chg="del">
        <pc:chgData name="Erik Slump" userId="263fe8e7-0a40-4189-82d7-5426af9f7008" providerId="ADAL" clId="{BA1C3F44-E686-40FA-8EAC-3E0272952B5A}" dt="2022-10-19T15:37:50.847" v="54" actId="47"/>
        <pc:sldMkLst>
          <pc:docMk/>
          <pc:sldMk cId="992604788" sldId="382"/>
        </pc:sldMkLst>
      </pc:sldChg>
      <pc:sldChg chg="del">
        <pc:chgData name="Erik Slump" userId="263fe8e7-0a40-4189-82d7-5426af9f7008" providerId="ADAL" clId="{BA1C3F44-E686-40FA-8EAC-3E0272952B5A}" dt="2022-10-19T15:37:50.847" v="54" actId="47"/>
        <pc:sldMkLst>
          <pc:docMk/>
          <pc:sldMk cId="4070976311" sldId="384"/>
        </pc:sldMkLst>
      </pc:sldChg>
      <pc:sldChg chg="del">
        <pc:chgData name="Erik Slump" userId="263fe8e7-0a40-4189-82d7-5426af9f7008" providerId="ADAL" clId="{BA1C3F44-E686-40FA-8EAC-3E0272952B5A}" dt="2022-10-19T15:37:50.847" v="54" actId="47"/>
        <pc:sldMkLst>
          <pc:docMk/>
          <pc:sldMk cId="3425977314" sldId="385"/>
        </pc:sldMkLst>
      </pc:sldChg>
      <pc:sldChg chg="del">
        <pc:chgData name="Erik Slump" userId="263fe8e7-0a40-4189-82d7-5426af9f7008" providerId="ADAL" clId="{BA1C3F44-E686-40FA-8EAC-3E0272952B5A}" dt="2022-10-19T15:37:50.847" v="54" actId="47"/>
        <pc:sldMkLst>
          <pc:docMk/>
          <pc:sldMk cId="1785670732" sldId="386"/>
        </pc:sldMkLst>
      </pc:sldChg>
      <pc:sldChg chg="del">
        <pc:chgData name="Erik Slump" userId="263fe8e7-0a40-4189-82d7-5426af9f7008" providerId="ADAL" clId="{BA1C3F44-E686-40FA-8EAC-3E0272952B5A}" dt="2022-10-19T15:37:50.847" v="54" actId="47"/>
        <pc:sldMkLst>
          <pc:docMk/>
          <pc:sldMk cId="3804929764" sldId="387"/>
        </pc:sldMkLst>
      </pc:sldChg>
      <pc:sldChg chg="del">
        <pc:chgData name="Erik Slump" userId="263fe8e7-0a40-4189-82d7-5426af9f7008" providerId="ADAL" clId="{BA1C3F44-E686-40FA-8EAC-3E0272952B5A}" dt="2022-10-19T15:37:50.847" v="54" actId="47"/>
        <pc:sldMkLst>
          <pc:docMk/>
          <pc:sldMk cId="979949515" sldId="388"/>
        </pc:sldMkLst>
      </pc:sldChg>
      <pc:sldChg chg="del">
        <pc:chgData name="Erik Slump" userId="263fe8e7-0a40-4189-82d7-5426af9f7008" providerId="ADAL" clId="{BA1C3F44-E686-40FA-8EAC-3E0272952B5A}" dt="2022-10-19T15:37:50.847" v="54" actId="47"/>
        <pc:sldMkLst>
          <pc:docMk/>
          <pc:sldMk cId="121678953" sldId="389"/>
        </pc:sldMkLst>
      </pc:sldChg>
      <pc:sldChg chg="del">
        <pc:chgData name="Erik Slump" userId="263fe8e7-0a40-4189-82d7-5426af9f7008" providerId="ADAL" clId="{BA1C3F44-E686-40FA-8EAC-3E0272952B5A}" dt="2022-10-19T15:37:50.847" v="54" actId="47"/>
        <pc:sldMkLst>
          <pc:docMk/>
          <pc:sldMk cId="897488388" sldId="390"/>
        </pc:sldMkLst>
      </pc:sldChg>
      <pc:sldChg chg="del">
        <pc:chgData name="Erik Slump" userId="263fe8e7-0a40-4189-82d7-5426af9f7008" providerId="ADAL" clId="{BA1C3F44-E686-40FA-8EAC-3E0272952B5A}" dt="2022-10-19T15:37:50.847" v="54" actId="47"/>
        <pc:sldMkLst>
          <pc:docMk/>
          <pc:sldMk cId="4246316950" sldId="391"/>
        </pc:sldMkLst>
      </pc:sldChg>
      <pc:sldChg chg="del">
        <pc:chgData name="Erik Slump" userId="263fe8e7-0a40-4189-82d7-5426af9f7008" providerId="ADAL" clId="{BA1C3F44-E686-40FA-8EAC-3E0272952B5A}" dt="2022-10-19T15:37:50.847" v="54" actId="47"/>
        <pc:sldMkLst>
          <pc:docMk/>
          <pc:sldMk cId="3033705824" sldId="392"/>
        </pc:sldMkLst>
      </pc:sldChg>
      <pc:sldChg chg="addSp delSp modSp mod modAnim">
        <pc:chgData name="Erik Slump" userId="263fe8e7-0a40-4189-82d7-5426af9f7008" providerId="ADAL" clId="{BA1C3F44-E686-40FA-8EAC-3E0272952B5A}" dt="2022-10-20T23:40:05.466" v="13535"/>
        <pc:sldMkLst>
          <pc:docMk/>
          <pc:sldMk cId="2015572626" sldId="393"/>
        </pc:sldMkLst>
        <pc:spChg chg="mod">
          <ac:chgData name="Erik Slump" userId="263fe8e7-0a40-4189-82d7-5426af9f7008" providerId="ADAL" clId="{BA1C3F44-E686-40FA-8EAC-3E0272952B5A}" dt="2022-10-20T21:41:26.552" v="7227" actId="20577"/>
          <ac:spMkLst>
            <pc:docMk/>
            <pc:sldMk cId="2015572626" sldId="393"/>
            <ac:spMk id="35" creationId="{00000000-0000-0000-0000-000000000000}"/>
          </ac:spMkLst>
        </pc:spChg>
        <pc:picChg chg="add del">
          <ac:chgData name="Erik Slump" userId="263fe8e7-0a40-4189-82d7-5426af9f7008" providerId="ADAL" clId="{BA1C3F44-E686-40FA-8EAC-3E0272952B5A}" dt="2022-10-20T21:40:47.308" v="7189" actId="478"/>
          <ac:picMkLst>
            <pc:docMk/>
            <pc:sldMk cId="2015572626" sldId="393"/>
            <ac:picMk id="7" creationId="{FE547B7E-280D-BA9E-7235-2E709682B34B}"/>
          </ac:picMkLst>
        </pc:picChg>
        <pc:picChg chg="add mod">
          <ac:chgData name="Erik Slump" userId="263fe8e7-0a40-4189-82d7-5426af9f7008" providerId="ADAL" clId="{BA1C3F44-E686-40FA-8EAC-3E0272952B5A}" dt="2022-10-20T21:41:24.935" v="7226" actId="1076"/>
          <ac:picMkLst>
            <pc:docMk/>
            <pc:sldMk cId="2015572626" sldId="393"/>
            <ac:picMk id="9" creationId="{D14368EE-2E7C-2E6B-F7FF-3B1276F78A78}"/>
          </ac:picMkLst>
        </pc:picChg>
      </pc:sldChg>
      <pc:sldChg chg="del">
        <pc:chgData name="Erik Slump" userId="263fe8e7-0a40-4189-82d7-5426af9f7008" providerId="ADAL" clId="{BA1C3F44-E686-40FA-8EAC-3E0272952B5A}" dt="2022-10-19T15:37:50.847" v="54" actId="47"/>
        <pc:sldMkLst>
          <pc:docMk/>
          <pc:sldMk cId="2801615187" sldId="394"/>
        </pc:sldMkLst>
      </pc:sldChg>
      <pc:sldChg chg="del">
        <pc:chgData name="Erik Slump" userId="263fe8e7-0a40-4189-82d7-5426af9f7008" providerId="ADAL" clId="{BA1C3F44-E686-40FA-8EAC-3E0272952B5A}" dt="2022-10-19T15:37:50.847" v="54" actId="47"/>
        <pc:sldMkLst>
          <pc:docMk/>
          <pc:sldMk cId="4248754478" sldId="395"/>
        </pc:sldMkLst>
      </pc:sldChg>
      <pc:sldChg chg="del">
        <pc:chgData name="Erik Slump" userId="263fe8e7-0a40-4189-82d7-5426af9f7008" providerId="ADAL" clId="{BA1C3F44-E686-40FA-8EAC-3E0272952B5A}" dt="2022-10-19T15:37:50.847" v="54" actId="47"/>
        <pc:sldMkLst>
          <pc:docMk/>
          <pc:sldMk cId="3895250559" sldId="396"/>
        </pc:sldMkLst>
      </pc:sldChg>
      <pc:sldChg chg="del">
        <pc:chgData name="Erik Slump" userId="263fe8e7-0a40-4189-82d7-5426af9f7008" providerId="ADAL" clId="{BA1C3F44-E686-40FA-8EAC-3E0272952B5A}" dt="2022-10-19T15:37:50.847" v="54" actId="47"/>
        <pc:sldMkLst>
          <pc:docMk/>
          <pc:sldMk cId="1391751547" sldId="397"/>
        </pc:sldMkLst>
      </pc:sldChg>
      <pc:sldChg chg="del">
        <pc:chgData name="Erik Slump" userId="263fe8e7-0a40-4189-82d7-5426af9f7008" providerId="ADAL" clId="{BA1C3F44-E686-40FA-8EAC-3E0272952B5A}" dt="2022-10-19T15:37:50.847" v="54" actId="47"/>
        <pc:sldMkLst>
          <pc:docMk/>
          <pc:sldMk cId="3324851924" sldId="398"/>
        </pc:sldMkLst>
      </pc:sldChg>
      <pc:sldChg chg="del">
        <pc:chgData name="Erik Slump" userId="263fe8e7-0a40-4189-82d7-5426af9f7008" providerId="ADAL" clId="{BA1C3F44-E686-40FA-8EAC-3E0272952B5A}" dt="2022-10-19T15:37:50.847" v="54" actId="47"/>
        <pc:sldMkLst>
          <pc:docMk/>
          <pc:sldMk cId="1695838876" sldId="399"/>
        </pc:sldMkLst>
      </pc:sldChg>
      <pc:sldChg chg="del">
        <pc:chgData name="Erik Slump" userId="263fe8e7-0a40-4189-82d7-5426af9f7008" providerId="ADAL" clId="{BA1C3F44-E686-40FA-8EAC-3E0272952B5A}" dt="2022-10-19T15:37:50.847" v="54" actId="47"/>
        <pc:sldMkLst>
          <pc:docMk/>
          <pc:sldMk cId="68402921" sldId="400"/>
        </pc:sldMkLst>
      </pc:sldChg>
      <pc:sldChg chg="del">
        <pc:chgData name="Erik Slump" userId="263fe8e7-0a40-4189-82d7-5426af9f7008" providerId="ADAL" clId="{BA1C3F44-E686-40FA-8EAC-3E0272952B5A}" dt="2022-10-19T15:37:50.847" v="54" actId="47"/>
        <pc:sldMkLst>
          <pc:docMk/>
          <pc:sldMk cId="1707931647" sldId="401"/>
        </pc:sldMkLst>
      </pc:sldChg>
      <pc:sldChg chg="del">
        <pc:chgData name="Erik Slump" userId="263fe8e7-0a40-4189-82d7-5426af9f7008" providerId="ADAL" clId="{BA1C3F44-E686-40FA-8EAC-3E0272952B5A}" dt="2022-10-19T15:37:50.847" v="54" actId="47"/>
        <pc:sldMkLst>
          <pc:docMk/>
          <pc:sldMk cId="3963871687" sldId="402"/>
        </pc:sldMkLst>
      </pc:sldChg>
      <pc:sldChg chg="modSp mod modAnim">
        <pc:chgData name="Erik Slump" userId="263fe8e7-0a40-4189-82d7-5426af9f7008" providerId="ADAL" clId="{BA1C3F44-E686-40FA-8EAC-3E0272952B5A}" dt="2022-10-20T23:18:01.310" v="13289"/>
        <pc:sldMkLst>
          <pc:docMk/>
          <pc:sldMk cId="3940770285" sldId="403"/>
        </pc:sldMkLst>
        <pc:spChg chg="mod">
          <ac:chgData name="Erik Slump" userId="263fe8e7-0a40-4189-82d7-5426af9f7008" providerId="ADAL" clId="{BA1C3F44-E686-40FA-8EAC-3E0272952B5A}" dt="2022-10-20T19:14:40.322" v="218" actId="20577"/>
          <ac:spMkLst>
            <pc:docMk/>
            <pc:sldMk cId="3940770285" sldId="403"/>
            <ac:spMk id="35" creationId="{00000000-0000-0000-0000-000000000000}"/>
          </ac:spMkLst>
        </pc:spChg>
        <pc:spChg chg="mod">
          <ac:chgData name="Erik Slump" userId="263fe8e7-0a40-4189-82d7-5426af9f7008" providerId="ADAL" clId="{BA1C3F44-E686-40FA-8EAC-3E0272952B5A}" dt="2022-10-20T23:14:33.027" v="13206" actId="20577"/>
          <ac:spMkLst>
            <pc:docMk/>
            <pc:sldMk cId="3940770285" sldId="403"/>
            <ac:spMk id="59" creationId="{00000000-0000-0000-0000-000000000000}"/>
          </ac:spMkLst>
        </pc:spChg>
      </pc:sldChg>
      <pc:sldChg chg="del">
        <pc:chgData name="Erik Slump" userId="263fe8e7-0a40-4189-82d7-5426af9f7008" providerId="ADAL" clId="{BA1C3F44-E686-40FA-8EAC-3E0272952B5A}" dt="2022-10-19T15:39:59.273" v="161" actId="2696"/>
        <pc:sldMkLst>
          <pc:docMk/>
          <pc:sldMk cId="1460175823" sldId="404"/>
        </pc:sldMkLst>
      </pc:sldChg>
      <pc:sldChg chg="addSp delSp modSp add mod modAnim">
        <pc:chgData name="Erik Slump" userId="263fe8e7-0a40-4189-82d7-5426af9f7008" providerId="ADAL" clId="{BA1C3F44-E686-40FA-8EAC-3E0272952B5A}" dt="2022-10-20T23:18:09.353" v="13291"/>
        <pc:sldMkLst>
          <pc:docMk/>
          <pc:sldMk cId="1545890188" sldId="404"/>
        </pc:sldMkLst>
        <pc:spChg chg="mod">
          <ac:chgData name="Erik Slump" userId="263fe8e7-0a40-4189-82d7-5426af9f7008" providerId="ADAL" clId="{BA1C3F44-E686-40FA-8EAC-3E0272952B5A}" dt="2022-10-20T20:23:34.188" v="3410" actId="20577"/>
          <ac:spMkLst>
            <pc:docMk/>
            <pc:sldMk cId="1545890188" sldId="404"/>
            <ac:spMk id="35" creationId="{00000000-0000-0000-0000-000000000000}"/>
          </ac:spMkLst>
        </pc:spChg>
        <pc:spChg chg="mod">
          <ac:chgData name="Erik Slump" userId="263fe8e7-0a40-4189-82d7-5426af9f7008" providerId="ADAL" clId="{BA1C3F44-E686-40FA-8EAC-3E0272952B5A}" dt="2022-10-20T23:14:40.531" v="13207"/>
          <ac:spMkLst>
            <pc:docMk/>
            <pc:sldMk cId="1545890188" sldId="404"/>
            <ac:spMk id="59" creationId="{00000000-0000-0000-0000-000000000000}"/>
          </ac:spMkLst>
        </pc:spChg>
        <pc:picChg chg="del">
          <ac:chgData name="Erik Slump" userId="263fe8e7-0a40-4189-82d7-5426af9f7008" providerId="ADAL" clId="{BA1C3F44-E686-40FA-8EAC-3E0272952B5A}" dt="2022-10-20T19:24:15.812" v="220" actId="478"/>
          <ac:picMkLst>
            <pc:docMk/>
            <pc:sldMk cId="1545890188" sldId="404"/>
            <ac:picMk id="7" creationId="{75ADD524-63A8-E243-AB07-41D3792FC38C}"/>
          </ac:picMkLst>
        </pc:picChg>
        <pc:picChg chg="add mod">
          <ac:chgData name="Erik Slump" userId="263fe8e7-0a40-4189-82d7-5426af9f7008" providerId="ADAL" clId="{BA1C3F44-E686-40FA-8EAC-3E0272952B5A}" dt="2022-10-20T19:27:36.080" v="365" actId="14100"/>
          <ac:picMkLst>
            <pc:docMk/>
            <pc:sldMk cId="1545890188" sldId="404"/>
            <ac:picMk id="8" creationId="{1C7E5EE8-78A9-E5C4-D675-92BB45588CC9}"/>
          </ac:picMkLst>
        </pc:picChg>
      </pc:sldChg>
      <pc:sldChg chg="addSp delSp modSp add mod ord modAnim">
        <pc:chgData name="Erik Slump" userId="263fe8e7-0a40-4189-82d7-5426af9f7008" providerId="ADAL" clId="{BA1C3F44-E686-40FA-8EAC-3E0272952B5A}" dt="2022-10-20T23:21:23.553" v="13314"/>
        <pc:sldMkLst>
          <pc:docMk/>
          <pc:sldMk cId="1818724372" sldId="405"/>
        </pc:sldMkLst>
        <pc:spChg chg="mod">
          <ac:chgData name="Erik Slump" userId="263fe8e7-0a40-4189-82d7-5426af9f7008" providerId="ADAL" clId="{BA1C3F44-E686-40FA-8EAC-3E0272952B5A}" dt="2022-10-20T23:21:14.528" v="13313" actId="20577"/>
          <ac:spMkLst>
            <pc:docMk/>
            <pc:sldMk cId="1818724372" sldId="405"/>
            <ac:spMk id="35" creationId="{00000000-0000-0000-0000-000000000000}"/>
          </ac:spMkLst>
        </pc:spChg>
        <pc:spChg chg="mod">
          <ac:chgData name="Erik Slump" userId="263fe8e7-0a40-4189-82d7-5426af9f7008" providerId="ADAL" clId="{BA1C3F44-E686-40FA-8EAC-3E0272952B5A}" dt="2022-10-20T23:14:47.724" v="13210"/>
          <ac:spMkLst>
            <pc:docMk/>
            <pc:sldMk cId="1818724372" sldId="405"/>
            <ac:spMk id="59" creationId="{00000000-0000-0000-0000-000000000000}"/>
          </ac:spMkLst>
        </pc:spChg>
        <pc:picChg chg="del">
          <ac:chgData name="Erik Slump" userId="263fe8e7-0a40-4189-82d7-5426af9f7008" providerId="ADAL" clId="{BA1C3F44-E686-40FA-8EAC-3E0272952B5A}" dt="2022-10-20T19:29:20.331" v="371" actId="478"/>
          <ac:picMkLst>
            <pc:docMk/>
            <pc:sldMk cId="1818724372" sldId="405"/>
            <ac:picMk id="7" creationId="{75ADD524-63A8-E243-AB07-41D3792FC38C}"/>
          </ac:picMkLst>
        </pc:picChg>
        <pc:picChg chg="add del mod">
          <ac:chgData name="Erik Slump" userId="263fe8e7-0a40-4189-82d7-5426af9f7008" providerId="ADAL" clId="{BA1C3F44-E686-40FA-8EAC-3E0272952B5A}" dt="2022-10-20T19:36:32.968" v="914" actId="478"/>
          <ac:picMkLst>
            <pc:docMk/>
            <pc:sldMk cId="1818724372" sldId="405"/>
            <ac:picMk id="8" creationId="{7CC7BD22-90D5-936D-8CF7-9AE901DED21F}"/>
          </ac:picMkLst>
        </pc:picChg>
        <pc:picChg chg="add mod">
          <ac:chgData name="Erik Slump" userId="263fe8e7-0a40-4189-82d7-5426af9f7008" providerId="ADAL" clId="{BA1C3F44-E686-40FA-8EAC-3E0272952B5A}" dt="2022-10-20T19:36:52.686" v="919" actId="14100"/>
          <ac:picMkLst>
            <pc:docMk/>
            <pc:sldMk cId="1818724372" sldId="405"/>
            <ac:picMk id="10" creationId="{A31C63B0-7A62-081B-EF1B-0A526AB0F334}"/>
          </ac:picMkLst>
        </pc:picChg>
      </pc:sldChg>
      <pc:sldChg chg="del">
        <pc:chgData name="Erik Slump" userId="263fe8e7-0a40-4189-82d7-5426af9f7008" providerId="ADAL" clId="{BA1C3F44-E686-40FA-8EAC-3E0272952B5A}" dt="2022-10-19T15:37:50.847" v="54" actId="47"/>
        <pc:sldMkLst>
          <pc:docMk/>
          <pc:sldMk cId="3075235716" sldId="405"/>
        </pc:sldMkLst>
      </pc:sldChg>
      <pc:sldChg chg="del">
        <pc:chgData name="Erik Slump" userId="263fe8e7-0a40-4189-82d7-5426af9f7008" providerId="ADAL" clId="{BA1C3F44-E686-40FA-8EAC-3E0272952B5A}" dt="2022-10-19T15:37:50.847" v="54" actId="47"/>
        <pc:sldMkLst>
          <pc:docMk/>
          <pc:sldMk cId="2135586295" sldId="406"/>
        </pc:sldMkLst>
      </pc:sldChg>
      <pc:sldChg chg="addSp delSp modSp add mod modAnim">
        <pc:chgData name="Erik Slump" userId="263fe8e7-0a40-4189-82d7-5426af9f7008" providerId="ADAL" clId="{BA1C3F44-E686-40FA-8EAC-3E0272952B5A}" dt="2022-10-20T23:24:22.454" v="13335"/>
        <pc:sldMkLst>
          <pc:docMk/>
          <pc:sldMk cId="2955075484" sldId="406"/>
        </pc:sldMkLst>
        <pc:spChg chg="mod">
          <ac:chgData name="Erik Slump" userId="263fe8e7-0a40-4189-82d7-5426af9f7008" providerId="ADAL" clId="{BA1C3F44-E686-40FA-8EAC-3E0272952B5A}" dt="2022-10-20T23:22:06.773" v="13320" actId="6549"/>
          <ac:spMkLst>
            <pc:docMk/>
            <pc:sldMk cId="2955075484" sldId="406"/>
            <ac:spMk id="35" creationId="{00000000-0000-0000-0000-000000000000}"/>
          </ac:spMkLst>
        </pc:spChg>
        <pc:spChg chg="mod">
          <ac:chgData name="Erik Slump" userId="263fe8e7-0a40-4189-82d7-5426af9f7008" providerId="ADAL" clId="{BA1C3F44-E686-40FA-8EAC-3E0272952B5A}" dt="2022-10-20T23:14:57.453" v="13212"/>
          <ac:spMkLst>
            <pc:docMk/>
            <pc:sldMk cId="2955075484" sldId="406"/>
            <ac:spMk id="59" creationId="{00000000-0000-0000-0000-000000000000}"/>
          </ac:spMkLst>
        </pc:spChg>
        <pc:picChg chg="add del mod">
          <ac:chgData name="Erik Slump" userId="263fe8e7-0a40-4189-82d7-5426af9f7008" providerId="ADAL" clId="{BA1C3F44-E686-40FA-8EAC-3E0272952B5A}" dt="2022-10-20T19:35:51.043" v="913" actId="478"/>
          <ac:picMkLst>
            <pc:docMk/>
            <pc:sldMk cId="2955075484" sldId="406"/>
            <ac:picMk id="7" creationId="{6ADD3B17-C7BC-9CAE-6762-30C4DB402737}"/>
          </ac:picMkLst>
        </pc:picChg>
        <pc:picChg chg="del">
          <ac:chgData name="Erik Slump" userId="263fe8e7-0a40-4189-82d7-5426af9f7008" providerId="ADAL" clId="{BA1C3F44-E686-40FA-8EAC-3E0272952B5A}" dt="2022-10-20T19:33:55.672" v="625" actId="478"/>
          <ac:picMkLst>
            <pc:docMk/>
            <pc:sldMk cId="2955075484" sldId="406"/>
            <ac:picMk id="8" creationId="{7CC7BD22-90D5-936D-8CF7-9AE901DED21F}"/>
          </ac:picMkLst>
        </pc:picChg>
        <pc:picChg chg="add mod">
          <ac:chgData name="Erik Slump" userId="263fe8e7-0a40-4189-82d7-5426af9f7008" providerId="ADAL" clId="{BA1C3F44-E686-40FA-8EAC-3E0272952B5A}" dt="2022-10-20T19:50:37.696" v="1212" actId="14100"/>
          <ac:picMkLst>
            <pc:docMk/>
            <pc:sldMk cId="2955075484" sldId="406"/>
            <ac:picMk id="10" creationId="{F0543467-9F92-DBB7-08E1-3AA410E94DFE}"/>
          </ac:picMkLst>
        </pc:picChg>
      </pc:sldChg>
      <pc:sldChg chg="modSp add mod modAnim">
        <pc:chgData name="Erik Slump" userId="263fe8e7-0a40-4189-82d7-5426af9f7008" providerId="ADAL" clId="{BA1C3F44-E686-40FA-8EAC-3E0272952B5A}" dt="2022-10-20T23:23:32.634" v="13329"/>
        <pc:sldMkLst>
          <pc:docMk/>
          <pc:sldMk cId="2397216545" sldId="407"/>
        </pc:sldMkLst>
        <pc:spChg chg="mod">
          <ac:chgData name="Erik Slump" userId="263fe8e7-0a40-4189-82d7-5426af9f7008" providerId="ADAL" clId="{BA1C3F44-E686-40FA-8EAC-3E0272952B5A}" dt="2022-10-20T23:16:39.696" v="13256" actId="20577"/>
          <ac:spMkLst>
            <pc:docMk/>
            <pc:sldMk cId="2397216545" sldId="407"/>
            <ac:spMk id="35" creationId="{00000000-0000-0000-0000-000000000000}"/>
          </ac:spMkLst>
        </pc:spChg>
        <pc:spChg chg="mod">
          <ac:chgData name="Erik Slump" userId="263fe8e7-0a40-4189-82d7-5426af9f7008" providerId="ADAL" clId="{BA1C3F44-E686-40FA-8EAC-3E0272952B5A}" dt="2022-10-20T23:14:53.117" v="13211"/>
          <ac:spMkLst>
            <pc:docMk/>
            <pc:sldMk cId="2397216545" sldId="407"/>
            <ac:spMk id="59" creationId="{00000000-0000-0000-0000-000000000000}"/>
          </ac:spMkLst>
        </pc:spChg>
      </pc:sldChg>
      <pc:sldChg chg="del">
        <pc:chgData name="Erik Slump" userId="263fe8e7-0a40-4189-82d7-5426af9f7008" providerId="ADAL" clId="{BA1C3F44-E686-40FA-8EAC-3E0272952B5A}" dt="2022-10-19T15:37:50.847" v="54" actId="47"/>
        <pc:sldMkLst>
          <pc:docMk/>
          <pc:sldMk cId="4114850232" sldId="407"/>
        </pc:sldMkLst>
      </pc:sldChg>
      <pc:sldChg chg="addSp modSp add mod ord modAnim">
        <pc:chgData name="Erik Slump" userId="263fe8e7-0a40-4189-82d7-5426af9f7008" providerId="ADAL" clId="{BA1C3F44-E686-40FA-8EAC-3E0272952B5A}" dt="2022-10-20T23:25:21.784" v="13346"/>
        <pc:sldMkLst>
          <pc:docMk/>
          <pc:sldMk cId="3484228905" sldId="408"/>
        </pc:sldMkLst>
        <pc:spChg chg="mod">
          <ac:chgData name="Erik Slump" userId="263fe8e7-0a40-4189-82d7-5426af9f7008" providerId="ADAL" clId="{BA1C3F44-E686-40FA-8EAC-3E0272952B5A}" dt="2022-10-20T23:16:56.573" v="13285" actId="20577"/>
          <ac:spMkLst>
            <pc:docMk/>
            <pc:sldMk cId="3484228905" sldId="408"/>
            <ac:spMk id="35" creationId="{00000000-0000-0000-0000-000000000000}"/>
          </ac:spMkLst>
        </pc:spChg>
        <pc:spChg chg="mod">
          <ac:chgData name="Erik Slump" userId="263fe8e7-0a40-4189-82d7-5426af9f7008" providerId="ADAL" clId="{BA1C3F44-E686-40FA-8EAC-3E0272952B5A}" dt="2022-10-20T23:15:02.461" v="13213"/>
          <ac:spMkLst>
            <pc:docMk/>
            <pc:sldMk cId="3484228905" sldId="408"/>
            <ac:spMk id="59" creationId="{00000000-0000-0000-0000-000000000000}"/>
          </ac:spMkLst>
        </pc:spChg>
        <pc:picChg chg="add mod">
          <ac:chgData name="Erik Slump" userId="263fe8e7-0a40-4189-82d7-5426af9f7008" providerId="ADAL" clId="{BA1C3F44-E686-40FA-8EAC-3E0272952B5A}" dt="2022-10-20T20:04:58.081" v="2154" actId="1076"/>
          <ac:picMkLst>
            <pc:docMk/>
            <pc:sldMk cId="3484228905" sldId="408"/>
            <ac:picMk id="7" creationId="{C9ED1413-3998-940E-F8C7-7B67412F52D5}"/>
          </ac:picMkLst>
        </pc:picChg>
        <pc:picChg chg="add mod">
          <ac:chgData name="Erik Slump" userId="263fe8e7-0a40-4189-82d7-5426af9f7008" providerId="ADAL" clId="{BA1C3F44-E686-40FA-8EAC-3E0272952B5A}" dt="2022-10-20T20:05:34.907" v="2158" actId="1076"/>
          <ac:picMkLst>
            <pc:docMk/>
            <pc:sldMk cId="3484228905" sldId="408"/>
            <ac:picMk id="9" creationId="{66F5E54E-F9DC-9560-5230-56D4A2604F1C}"/>
          </ac:picMkLst>
        </pc:picChg>
      </pc:sldChg>
      <pc:sldChg chg="addSp delSp modSp add mod modAnim">
        <pc:chgData name="Erik Slump" userId="263fe8e7-0a40-4189-82d7-5426af9f7008" providerId="ADAL" clId="{BA1C3F44-E686-40FA-8EAC-3E0272952B5A}" dt="2022-10-20T23:26:50.059" v="13361" actId="20577"/>
        <pc:sldMkLst>
          <pc:docMk/>
          <pc:sldMk cId="652436086" sldId="409"/>
        </pc:sldMkLst>
        <pc:spChg chg="mod">
          <ac:chgData name="Erik Slump" userId="263fe8e7-0a40-4189-82d7-5426af9f7008" providerId="ADAL" clId="{BA1C3F44-E686-40FA-8EAC-3E0272952B5A}" dt="2022-10-20T23:26:50.059" v="13361" actId="20577"/>
          <ac:spMkLst>
            <pc:docMk/>
            <pc:sldMk cId="652436086" sldId="409"/>
            <ac:spMk id="35" creationId="{00000000-0000-0000-0000-000000000000}"/>
          </ac:spMkLst>
        </pc:spChg>
        <pc:spChg chg="mod">
          <ac:chgData name="Erik Slump" userId="263fe8e7-0a40-4189-82d7-5426af9f7008" providerId="ADAL" clId="{BA1C3F44-E686-40FA-8EAC-3E0272952B5A}" dt="2022-10-20T23:15:07.582" v="13214"/>
          <ac:spMkLst>
            <pc:docMk/>
            <pc:sldMk cId="652436086" sldId="409"/>
            <ac:spMk id="59" creationId="{00000000-0000-0000-0000-000000000000}"/>
          </ac:spMkLst>
        </pc:spChg>
        <pc:picChg chg="del">
          <ac:chgData name="Erik Slump" userId="263fe8e7-0a40-4189-82d7-5426af9f7008" providerId="ADAL" clId="{BA1C3F44-E686-40FA-8EAC-3E0272952B5A}" dt="2022-10-20T19:53:55.220" v="1280" actId="478"/>
          <ac:picMkLst>
            <pc:docMk/>
            <pc:sldMk cId="652436086" sldId="409"/>
            <ac:picMk id="7" creationId="{C9ED1413-3998-940E-F8C7-7B67412F52D5}"/>
          </ac:picMkLst>
        </pc:picChg>
        <pc:picChg chg="add mod">
          <ac:chgData name="Erik Slump" userId="263fe8e7-0a40-4189-82d7-5426af9f7008" providerId="ADAL" clId="{BA1C3F44-E686-40FA-8EAC-3E0272952B5A}" dt="2022-10-20T23:26:47.038" v="13360" actId="1076"/>
          <ac:picMkLst>
            <pc:docMk/>
            <pc:sldMk cId="652436086" sldId="409"/>
            <ac:picMk id="8" creationId="{06AA50BA-86C6-96B9-F320-A359A611963B}"/>
          </ac:picMkLst>
        </pc:picChg>
        <pc:picChg chg="del">
          <ac:chgData name="Erik Slump" userId="263fe8e7-0a40-4189-82d7-5426af9f7008" providerId="ADAL" clId="{BA1C3F44-E686-40FA-8EAC-3E0272952B5A}" dt="2022-10-20T19:53:55.844" v="1281" actId="478"/>
          <ac:picMkLst>
            <pc:docMk/>
            <pc:sldMk cId="652436086" sldId="409"/>
            <ac:picMk id="10" creationId="{A31C63B0-7A62-081B-EF1B-0A526AB0F334}"/>
          </ac:picMkLst>
        </pc:picChg>
      </pc:sldChg>
      <pc:sldChg chg="modSp add mod modAnim">
        <pc:chgData name="Erik Slump" userId="263fe8e7-0a40-4189-82d7-5426af9f7008" providerId="ADAL" clId="{BA1C3F44-E686-40FA-8EAC-3E0272952B5A}" dt="2022-10-20T23:27:38.102" v="13369"/>
        <pc:sldMkLst>
          <pc:docMk/>
          <pc:sldMk cId="269508434" sldId="410"/>
        </pc:sldMkLst>
        <pc:spChg chg="mod">
          <ac:chgData name="Erik Slump" userId="263fe8e7-0a40-4189-82d7-5426af9f7008" providerId="ADAL" clId="{BA1C3F44-E686-40FA-8EAC-3E0272952B5A}" dt="2022-10-20T20:25:24.824" v="3520" actId="20577"/>
          <ac:spMkLst>
            <pc:docMk/>
            <pc:sldMk cId="269508434" sldId="410"/>
            <ac:spMk id="35" creationId="{00000000-0000-0000-0000-000000000000}"/>
          </ac:spMkLst>
        </pc:spChg>
        <pc:spChg chg="mod">
          <ac:chgData name="Erik Slump" userId="263fe8e7-0a40-4189-82d7-5426af9f7008" providerId="ADAL" clId="{BA1C3F44-E686-40FA-8EAC-3E0272952B5A}" dt="2022-10-20T23:15:13.494" v="13215"/>
          <ac:spMkLst>
            <pc:docMk/>
            <pc:sldMk cId="269508434" sldId="410"/>
            <ac:spMk id="59" creationId="{00000000-0000-0000-0000-000000000000}"/>
          </ac:spMkLst>
        </pc:spChg>
        <pc:picChg chg="mod">
          <ac:chgData name="Erik Slump" userId="263fe8e7-0a40-4189-82d7-5426af9f7008" providerId="ADAL" clId="{BA1C3F44-E686-40FA-8EAC-3E0272952B5A}" dt="2022-10-20T23:27:05.457" v="13362" actId="1076"/>
          <ac:picMkLst>
            <pc:docMk/>
            <pc:sldMk cId="269508434" sldId="410"/>
            <ac:picMk id="8" creationId="{06AA50BA-86C6-96B9-F320-A359A611963B}"/>
          </ac:picMkLst>
        </pc:picChg>
      </pc:sldChg>
      <pc:sldChg chg="addSp delSp modSp add mod modAnim">
        <pc:chgData name="Erik Slump" userId="263fe8e7-0a40-4189-82d7-5426af9f7008" providerId="ADAL" clId="{BA1C3F44-E686-40FA-8EAC-3E0272952B5A}" dt="2022-10-20T23:33:01.561" v="13469"/>
        <pc:sldMkLst>
          <pc:docMk/>
          <pc:sldMk cId="4291969406" sldId="411"/>
        </pc:sldMkLst>
        <pc:spChg chg="mod">
          <ac:chgData name="Erik Slump" userId="263fe8e7-0a40-4189-82d7-5426af9f7008" providerId="ADAL" clId="{BA1C3F44-E686-40FA-8EAC-3E0272952B5A}" dt="2022-10-20T20:49:11.827" v="5285" actId="20577"/>
          <ac:spMkLst>
            <pc:docMk/>
            <pc:sldMk cId="4291969406" sldId="411"/>
            <ac:spMk id="35" creationId="{00000000-0000-0000-0000-000000000000}"/>
          </ac:spMkLst>
        </pc:spChg>
        <pc:spChg chg="mod">
          <ac:chgData name="Erik Slump" userId="263fe8e7-0a40-4189-82d7-5426af9f7008" providerId="ADAL" clId="{BA1C3F44-E686-40FA-8EAC-3E0272952B5A}" dt="2022-10-20T23:15:51.715" v="13224"/>
          <ac:spMkLst>
            <pc:docMk/>
            <pc:sldMk cId="4291969406" sldId="411"/>
            <ac:spMk id="59" creationId="{00000000-0000-0000-0000-000000000000}"/>
          </ac:spMkLst>
        </pc:spChg>
        <pc:picChg chg="add mod">
          <ac:chgData name="Erik Slump" userId="263fe8e7-0a40-4189-82d7-5426af9f7008" providerId="ADAL" clId="{BA1C3F44-E686-40FA-8EAC-3E0272952B5A}" dt="2022-10-20T20:03:32.166" v="1959" actId="14100"/>
          <ac:picMkLst>
            <pc:docMk/>
            <pc:sldMk cId="4291969406" sldId="411"/>
            <ac:picMk id="7" creationId="{A7E4D38B-F634-A14A-C9A4-5E0C9F7169F6}"/>
          </ac:picMkLst>
        </pc:picChg>
        <pc:picChg chg="del">
          <ac:chgData name="Erik Slump" userId="263fe8e7-0a40-4189-82d7-5426af9f7008" providerId="ADAL" clId="{BA1C3F44-E686-40FA-8EAC-3E0272952B5A}" dt="2022-10-20T20:03:23.199" v="1956" actId="478"/>
          <ac:picMkLst>
            <pc:docMk/>
            <pc:sldMk cId="4291969406" sldId="411"/>
            <ac:picMk id="8" creationId="{06AA50BA-86C6-96B9-F320-A359A611963B}"/>
          </ac:picMkLst>
        </pc:picChg>
      </pc:sldChg>
      <pc:sldChg chg="add del">
        <pc:chgData name="Erik Slump" userId="263fe8e7-0a40-4189-82d7-5426af9f7008" providerId="ADAL" clId="{BA1C3F44-E686-40FA-8EAC-3E0272952B5A}" dt="2022-10-20T20:49:27.636" v="5286" actId="2696"/>
        <pc:sldMkLst>
          <pc:docMk/>
          <pc:sldMk cId="3412489652" sldId="412"/>
        </pc:sldMkLst>
      </pc:sldChg>
      <pc:sldChg chg="addSp delSp modSp add mod modAnim">
        <pc:chgData name="Erik Slump" userId="263fe8e7-0a40-4189-82d7-5426af9f7008" providerId="ADAL" clId="{BA1C3F44-E686-40FA-8EAC-3E0272952B5A}" dt="2022-10-20T23:33:14.844" v="13472"/>
        <pc:sldMkLst>
          <pc:docMk/>
          <pc:sldMk cId="2783909694" sldId="413"/>
        </pc:sldMkLst>
        <pc:spChg chg="mod">
          <ac:chgData name="Erik Slump" userId="263fe8e7-0a40-4189-82d7-5426af9f7008" providerId="ADAL" clId="{BA1C3F44-E686-40FA-8EAC-3E0272952B5A}" dt="2022-10-20T20:10:31.988" v="2445" actId="20577"/>
          <ac:spMkLst>
            <pc:docMk/>
            <pc:sldMk cId="2783909694" sldId="413"/>
            <ac:spMk id="35" creationId="{00000000-0000-0000-0000-000000000000}"/>
          </ac:spMkLst>
        </pc:spChg>
        <pc:spChg chg="mod">
          <ac:chgData name="Erik Slump" userId="263fe8e7-0a40-4189-82d7-5426af9f7008" providerId="ADAL" clId="{BA1C3F44-E686-40FA-8EAC-3E0272952B5A}" dt="2022-10-20T23:16:00.219" v="13225"/>
          <ac:spMkLst>
            <pc:docMk/>
            <pc:sldMk cId="2783909694" sldId="413"/>
            <ac:spMk id="59" creationId="{00000000-0000-0000-0000-000000000000}"/>
          </ac:spMkLst>
        </pc:spChg>
        <pc:picChg chg="del">
          <ac:chgData name="Erik Slump" userId="263fe8e7-0a40-4189-82d7-5426af9f7008" providerId="ADAL" clId="{BA1C3F44-E686-40FA-8EAC-3E0272952B5A}" dt="2022-10-20T20:09:14.371" v="2312" actId="478"/>
          <ac:picMkLst>
            <pc:docMk/>
            <pc:sldMk cId="2783909694" sldId="413"/>
            <ac:picMk id="7" creationId="{A7E4D38B-F634-A14A-C9A4-5E0C9F7169F6}"/>
          </ac:picMkLst>
        </pc:picChg>
        <pc:picChg chg="add del">
          <ac:chgData name="Erik Slump" userId="263fe8e7-0a40-4189-82d7-5426af9f7008" providerId="ADAL" clId="{BA1C3F44-E686-40FA-8EAC-3E0272952B5A}" dt="2022-10-20T20:10:35.454" v="2447" actId="22"/>
          <ac:picMkLst>
            <pc:docMk/>
            <pc:sldMk cId="2783909694" sldId="413"/>
            <ac:picMk id="8" creationId="{5EF68420-5A20-FFA7-900E-06C679FC74A5}"/>
          </ac:picMkLst>
        </pc:picChg>
        <pc:picChg chg="add del mod">
          <ac:chgData name="Erik Slump" userId="263fe8e7-0a40-4189-82d7-5426af9f7008" providerId="ADAL" clId="{BA1C3F44-E686-40FA-8EAC-3E0272952B5A}" dt="2022-10-20T20:13:13.828" v="2455" actId="478"/>
          <ac:picMkLst>
            <pc:docMk/>
            <pc:sldMk cId="2783909694" sldId="413"/>
            <ac:picMk id="10" creationId="{62CFCF3B-AED6-4AEA-1E02-F8E40DF4B64C}"/>
          </ac:picMkLst>
        </pc:picChg>
        <pc:picChg chg="add mod">
          <ac:chgData name="Erik Slump" userId="263fe8e7-0a40-4189-82d7-5426af9f7008" providerId="ADAL" clId="{BA1C3F44-E686-40FA-8EAC-3E0272952B5A}" dt="2022-10-20T20:13:23.906" v="2458" actId="14100"/>
          <ac:picMkLst>
            <pc:docMk/>
            <pc:sldMk cId="2783909694" sldId="413"/>
            <ac:picMk id="12" creationId="{41E0722D-8DD3-B429-FFF9-10BCE596A8D0}"/>
          </ac:picMkLst>
        </pc:picChg>
      </pc:sldChg>
      <pc:sldChg chg="delSp modSp add mod modAnim">
        <pc:chgData name="Erik Slump" userId="263fe8e7-0a40-4189-82d7-5426af9f7008" providerId="ADAL" clId="{BA1C3F44-E686-40FA-8EAC-3E0272952B5A}" dt="2022-10-20T23:33:33.954" v="13474"/>
        <pc:sldMkLst>
          <pc:docMk/>
          <pc:sldMk cId="2874610156" sldId="414"/>
        </pc:sldMkLst>
        <pc:spChg chg="mod">
          <ac:chgData name="Erik Slump" userId="263fe8e7-0a40-4189-82d7-5426af9f7008" providerId="ADAL" clId="{BA1C3F44-E686-40FA-8EAC-3E0272952B5A}" dt="2022-10-20T20:52:07.991" v="5538" actId="20577"/>
          <ac:spMkLst>
            <pc:docMk/>
            <pc:sldMk cId="2874610156" sldId="414"/>
            <ac:spMk id="35" creationId="{00000000-0000-0000-0000-000000000000}"/>
          </ac:spMkLst>
        </pc:spChg>
        <pc:spChg chg="mod">
          <ac:chgData name="Erik Slump" userId="263fe8e7-0a40-4189-82d7-5426af9f7008" providerId="ADAL" clId="{BA1C3F44-E686-40FA-8EAC-3E0272952B5A}" dt="2022-10-20T23:16:04.212" v="13226"/>
          <ac:spMkLst>
            <pc:docMk/>
            <pc:sldMk cId="2874610156" sldId="414"/>
            <ac:spMk id="59" creationId="{00000000-0000-0000-0000-000000000000}"/>
          </ac:spMkLst>
        </pc:spChg>
        <pc:picChg chg="del">
          <ac:chgData name="Erik Slump" userId="263fe8e7-0a40-4189-82d7-5426af9f7008" providerId="ADAL" clId="{BA1C3F44-E686-40FA-8EAC-3E0272952B5A}" dt="2022-10-20T20:13:48.744" v="2460" actId="478"/>
          <ac:picMkLst>
            <pc:docMk/>
            <pc:sldMk cId="2874610156" sldId="414"/>
            <ac:picMk id="12" creationId="{41E0722D-8DD3-B429-FFF9-10BCE596A8D0}"/>
          </ac:picMkLst>
        </pc:picChg>
      </pc:sldChg>
      <pc:sldChg chg="addSp delSp modSp add mod modAnim">
        <pc:chgData name="Erik Slump" userId="263fe8e7-0a40-4189-82d7-5426af9f7008" providerId="ADAL" clId="{BA1C3F44-E686-40FA-8EAC-3E0272952B5A}" dt="2022-10-20T23:28:08.884" v="13376"/>
        <pc:sldMkLst>
          <pc:docMk/>
          <pc:sldMk cId="1456951356" sldId="415"/>
        </pc:sldMkLst>
        <pc:spChg chg="mod">
          <ac:chgData name="Erik Slump" userId="263fe8e7-0a40-4189-82d7-5426af9f7008" providerId="ADAL" clId="{BA1C3F44-E686-40FA-8EAC-3E0272952B5A}" dt="2022-10-20T20:25:32.601" v="3533" actId="20577"/>
          <ac:spMkLst>
            <pc:docMk/>
            <pc:sldMk cId="1456951356" sldId="415"/>
            <ac:spMk id="35" creationId="{00000000-0000-0000-0000-000000000000}"/>
          </ac:spMkLst>
        </pc:spChg>
        <pc:spChg chg="mod">
          <ac:chgData name="Erik Slump" userId="263fe8e7-0a40-4189-82d7-5426af9f7008" providerId="ADAL" clId="{BA1C3F44-E686-40FA-8EAC-3E0272952B5A}" dt="2022-10-20T23:15:18.208" v="13216"/>
          <ac:spMkLst>
            <pc:docMk/>
            <pc:sldMk cId="1456951356" sldId="415"/>
            <ac:spMk id="59" creationId="{00000000-0000-0000-0000-000000000000}"/>
          </ac:spMkLst>
        </pc:spChg>
        <pc:picChg chg="add mod">
          <ac:chgData name="Erik Slump" userId="263fe8e7-0a40-4189-82d7-5426af9f7008" providerId="ADAL" clId="{BA1C3F44-E686-40FA-8EAC-3E0272952B5A}" dt="2022-10-20T20:15:46.102" v="2568" actId="14100"/>
          <ac:picMkLst>
            <pc:docMk/>
            <pc:sldMk cId="1456951356" sldId="415"/>
            <ac:picMk id="7" creationId="{5286985F-062F-AC4B-9D9E-5CE02E6FAEA8}"/>
          </ac:picMkLst>
        </pc:picChg>
        <pc:picChg chg="del">
          <ac:chgData name="Erik Slump" userId="263fe8e7-0a40-4189-82d7-5426af9f7008" providerId="ADAL" clId="{BA1C3F44-E686-40FA-8EAC-3E0272952B5A}" dt="2022-10-20T20:15:37.931" v="2565" actId="478"/>
          <ac:picMkLst>
            <pc:docMk/>
            <pc:sldMk cId="1456951356" sldId="415"/>
            <ac:picMk id="8" creationId="{06AA50BA-86C6-96B9-F320-A359A611963B}"/>
          </ac:picMkLst>
        </pc:picChg>
      </pc:sldChg>
      <pc:sldChg chg="modSp add mod modAnim">
        <pc:chgData name="Erik Slump" userId="263fe8e7-0a40-4189-82d7-5426af9f7008" providerId="ADAL" clId="{BA1C3F44-E686-40FA-8EAC-3E0272952B5A}" dt="2022-10-20T23:29:40.682" v="13438"/>
        <pc:sldMkLst>
          <pc:docMk/>
          <pc:sldMk cId="2841708824" sldId="416"/>
        </pc:sldMkLst>
        <pc:spChg chg="mod">
          <ac:chgData name="Erik Slump" userId="263fe8e7-0a40-4189-82d7-5426af9f7008" providerId="ADAL" clId="{BA1C3F44-E686-40FA-8EAC-3E0272952B5A}" dt="2022-10-20T23:29:35.619" v="13437" actId="20577"/>
          <ac:spMkLst>
            <pc:docMk/>
            <pc:sldMk cId="2841708824" sldId="416"/>
            <ac:spMk id="35" creationId="{00000000-0000-0000-0000-000000000000}"/>
          </ac:spMkLst>
        </pc:spChg>
        <pc:spChg chg="mod">
          <ac:chgData name="Erik Slump" userId="263fe8e7-0a40-4189-82d7-5426af9f7008" providerId="ADAL" clId="{BA1C3F44-E686-40FA-8EAC-3E0272952B5A}" dt="2022-10-20T23:15:23.248" v="13217"/>
          <ac:spMkLst>
            <pc:docMk/>
            <pc:sldMk cId="2841708824" sldId="416"/>
            <ac:spMk id="59" creationId="{00000000-0000-0000-0000-000000000000}"/>
          </ac:spMkLst>
        </pc:spChg>
      </pc:sldChg>
      <pc:sldChg chg="addSp delSp modSp add mod modAnim">
        <pc:chgData name="Erik Slump" userId="263fe8e7-0a40-4189-82d7-5426af9f7008" providerId="ADAL" clId="{BA1C3F44-E686-40FA-8EAC-3E0272952B5A}" dt="2022-10-20T23:29:53.715" v="13440"/>
        <pc:sldMkLst>
          <pc:docMk/>
          <pc:sldMk cId="2912010440" sldId="417"/>
        </pc:sldMkLst>
        <pc:spChg chg="mod">
          <ac:chgData name="Erik Slump" userId="263fe8e7-0a40-4189-82d7-5426af9f7008" providerId="ADAL" clId="{BA1C3F44-E686-40FA-8EAC-3E0272952B5A}" dt="2022-10-20T20:26:26.878" v="3609" actId="20577"/>
          <ac:spMkLst>
            <pc:docMk/>
            <pc:sldMk cId="2912010440" sldId="417"/>
            <ac:spMk id="35" creationId="{00000000-0000-0000-0000-000000000000}"/>
          </ac:spMkLst>
        </pc:spChg>
        <pc:spChg chg="mod">
          <ac:chgData name="Erik Slump" userId="263fe8e7-0a40-4189-82d7-5426af9f7008" providerId="ADAL" clId="{BA1C3F44-E686-40FA-8EAC-3E0272952B5A}" dt="2022-10-20T23:15:26.873" v="13218"/>
          <ac:spMkLst>
            <pc:docMk/>
            <pc:sldMk cId="2912010440" sldId="417"/>
            <ac:spMk id="59" creationId="{00000000-0000-0000-0000-000000000000}"/>
          </ac:spMkLst>
        </pc:spChg>
        <pc:picChg chg="del">
          <ac:chgData name="Erik Slump" userId="263fe8e7-0a40-4189-82d7-5426af9f7008" providerId="ADAL" clId="{BA1C3F44-E686-40FA-8EAC-3E0272952B5A}" dt="2022-10-20T20:22:29.142" v="3375" actId="478"/>
          <ac:picMkLst>
            <pc:docMk/>
            <pc:sldMk cId="2912010440" sldId="417"/>
            <ac:picMk id="7" creationId="{5286985F-062F-AC4B-9D9E-5CE02E6FAEA8}"/>
          </ac:picMkLst>
        </pc:picChg>
        <pc:picChg chg="add mod">
          <ac:chgData name="Erik Slump" userId="263fe8e7-0a40-4189-82d7-5426af9f7008" providerId="ADAL" clId="{BA1C3F44-E686-40FA-8EAC-3E0272952B5A}" dt="2022-10-20T20:23:10.542" v="3397" actId="14100"/>
          <ac:picMkLst>
            <pc:docMk/>
            <pc:sldMk cId="2912010440" sldId="417"/>
            <ac:picMk id="8" creationId="{CA0D2D74-8371-4620-752B-35F445CE8B49}"/>
          </ac:picMkLst>
        </pc:picChg>
      </pc:sldChg>
      <pc:sldChg chg="addSp delSp modSp add mod modAnim">
        <pc:chgData name="Erik Slump" userId="263fe8e7-0a40-4189-82d7-5426af9f7008" providerId="ADAL" clId="{BA1C3F44-E686-40FA-8EAC-3E0272952B5A}" dt="2022-10-20T23:30:23.750" v="13444"/>
        <pc:sldMkLst>
          <pc:docMk/>
          <pc:sldMk cId="782240621" sldId="418"/>
        </pc:sldMkLst>
        <pc:spChg chg="mod">
          <ac:chgData name="Erik Slump" userId="263fe8e7-0a40-4189-82d7-5426af9f7008" providerId="ADAL" clId="{BA1C3F44-E686-40FA-8EAC-3E0272952B5A}" dt="2022-10-20T20:33:16.226" v="4013" actId="20577"/>
          <ac:spMkLst>
            <pc:docMk/>
            <pc:sldMk cId="782240621" sldId="418"/>
            <ac:spMk id="35" creationId="{00000000-0000-0000-0000-000000000000}"/>
          </ac:spMkLst>
        </pc:spChg>
        <pc:spChg chg="mod">
          <ac:chgData name="Erik Slump" userId="263fe8e7-0a40-4189-82d7-5426af9f7008" providerId="ADAL" clId="{BA1C3F44-E686-40FA-8EAC-3E0272952B5A}" dt="2022-10-20T23:15:31.448" v="13219"/>
          <ac:spMkLst>
            <pc:docMk/>
            <pc:sldMk cId="782240621" sldId="418"/>
            <ac:spMk id="59" creationId="{00000000-0000-0000-0000-000000000000}"/>
          </ac:spMkLst>
        </pc:spChg>
        <pc:picChg chg="add mod">
          <ac:chgData name="Erik Slump" userId="263fe8e7-0a40-4189-82d7-5426af9f7008" providerId="ADAL" clId="{BA1C3F44-E686-40FA-8EAC-3E0272952B5A}" dt="2022-10-20T20:27:53.557" v="3642" actId="1076"/>
          <ac:picMkLst>
            <pc:docMk/>
            <pc:sldMk cId="782240621" sldId="418"/>
            <ac:picMk id="7" creationId="{AA4C6366-40B8-5D93-E86B-60C03926B9EE}"/>
          </ac:picMkLst>
        </pc:picChg>
        <pc:picChg chg="del">
          <ac:chgData name="Erik Slump" userId="263fe8e7-0a40-4189-82d7-5426af9f7008" providerId="ADAL" clId="{BA1C3F44-E686-40FA-8EAC-3E0272952B5A}" dt="2022-10-20T20:26:40.888" v="3611" actId="478"/>
          <ac:picMkLst>
            <pc:docMk/>
            <pc:sldMk cId="782240621" sldId="418"/>
            <ac:picMk id="8" creationId="{CA0D2D74-8371-4620-752B-35F445CE8B49}"/>
          </ac:picMkLst>
        </pc:picChg>
      </pc:sldChg>
      <pc:sldChg chg="addSp delSp modSp add mod modAnim">
        <pc:chgData name="Erik Slump" userId="263fe8e7-0a40-4189-82d7-5426af9f7008" providerId="ADAL" clId="{BA1C3F44-E686-40FA-8EAC-3E0272952B5A}" dt="2022-10-20T23:31:14.654" v="13453" actId="20577"/>
        <pc:sldMkLst>
          <pc:docMk/>
          <pc:sldMk cId="1532557955" sldId="419"/>
        </pc:sldMkLst>
        <pc:spChg chg="mod">
          <ac:chgData name="Erik Slump" userId="263fe8e7-0a40-4189-82d7-5426af9f7008" providerId="ADAL" clId="{BA1C3F44-E686-40FA-8EAC-3E0272952B5A}" dt="2022-10-20T23:31:14.654" v="13453" actId="20577"/>
          <ac:spMkLst>
            <pc:docMk/>
            <pc:sldMk cId="1532557955" sldId="419"/>
            <ac:spMk id="35" creationId="{00000000-0000-0000-0000-000000000000}"/>
          </ac:spMkLst>
        </pc:spChg>
        <pc:spChg chg="mod">
          <ac:chgData name="Erik Slump" userId="263fe8e7-0a40-4189-82d7-5426af9f7008" providerId="ADAL" clId="{BA1C3F44-E686-40FA-8EAC-3E0272952B5A}" dt="2022-10-20T23:15:36.609" v="13220"/>
          <ac:spMkLst>
            <pc:docMk/>
            <pc:sldMk cId="1532557955" sldId="419"/>
            <ac:spMk id="59" creationId="{00000000-0000-0000-0000-000000000000}"/>
          </ac:spMkLst>
        </pc:spChg>
        <pc:picChg chg="del">
          <ac:chgData name="Erik Slump" userId="263fe8e7-0a40-4189-82d7-5426af9f7008" providerId="ADAL" clId="{BA1C3F44-E686-40FA-8EAC-3E0272952B5A}" dt="2022-10-20T20:31:12.868" v="3981" actId="478"/>
          <ac:picMkLst>
            <pc:docMk/>
            <pc:sldMk cId="1532557955" sldId="419"/>
            <ac:picMk id="7" creationId="{AA4C6366-40B8-5D93-E86B-60C03926B9EE}"/>
          </ac:picMkLst>
        </pc:picChg>
        <pc:picChg chg="add mod">
          <ac:chgData name="Erik Slump" userId="263fe8e7-0a40-4189-82d7-5426af9f7008" providerId="ADAL" clId="{BA1C3F44-E686-40FA-8EAC-3E0272952B5A}" dt="2022-10-20T20:32:43.210" v="3983" actId="1076"/>
          <ac:picMkLst>
            <pc:docMk/>
            <pc:sldMk cId="1532557955" sldId="419"/>
            <ac:picMk id="8" creationId="{2204EA2E-9727-42C3-10B4-E2F1A2FE2EEB}"/>
          </ac:picMkLst>
        </pc:picChg>
        <pc:picChg chg="add mod">
          <ac:chgData name="Erik Slump" userId="263fe8e7-0a40-4189-82d7-5426af9f7008" providerId="ADAL" clId="{BA1C3F44-E686-40FA-8EAC-3E0272952B5A}" dt="2022-10-20T20:35:34.089" v="4243" actId="1076"/>
          <ac:picMkLst>
            <pc:docMk/>
            <pc:sldMk cId="1532557955" sldId="419"/>
            <ac:picMk id="10" creationId="{11E03229-88CF-BEFF-99E0-5BF5C94E1C6F}"/>
          </ac:picMkLst>
        </pc:picChg>
      </pc:sldChg>
      <pc:sldChg chg="addSp delSp modSp add mod modAnim">
        <pc:chgData name="Erik Slump" userId="263fe8e7-0a40-4189-82d7-5426af9f7008" providerId="ADAL" clId="{BA1C3F44-E686-40FA-8EAC-3E0272952B5A}" dt="2022-10-20T23:31:32.956" v="13457"/>
        <pc:sldMkLst>
          <pc:docMk/>
          <pc:sldMk cId="2140996220" sldId="420"/>
        </pc:sldMkLst>
        <pc:spChg chg="mod">
          <ac:chgData name="Erik Slump" userId="263fe8e7-0a40-4189-82d7-5426af9f7008" providerId="ADAL" clId="{BA1C3F44-E686-40FA-8EAC-3E0272952B5A}" dt="2022-10-20T20:38:28.745" v="4505" actId="20577"/>
          <ac:spMkLst>
            <pc:docMk/>
            <pc:sldMk cId="2140996220" sldId="420"/>
            <ac:spMk id="35" creationId="{00000000-0000-0000-0000-000000000000}"/>
          </ac:spMkLst>
        </pc:spChg>
        <pc:spChg chg="mod">
          <ac:chgData name="Erik Slump" userId="263fe8e7-0a40-4189-82d7-5426af9f7008" providerId="ADAL" clId="{BA1C3F44-E686-40FA-8EAC-3E0272952B5A}" dt="2022-10-20T23:15:40.761" v="13221"/>
          <ac:spMkLst>
            <pc:docMk/>
            <pc:sldMk cId="2140996220" sldId="420"/>
            <ac:spMk id="59" creationId="{00000000-0000-0000-0000-000000000000}"/>
          </ac:spMkLst>
        </pc:spChg>
        <pc:picChg chg="add mod">
          <ac:chgData name="Erik Slump" userId="263fe8e7-0a40-4189-82d7-5426af9f7008" providerId="ADAL" clId="{BA1C3F44-E686-40FA-8EAC-3E0272952B5A}" dt="2022-10-20T20:37:03.694" v="4298" actId="1076"/>
          <ac:picMkLst>
            <pc:docMk/>
            <pc:sldMk cId="2140996220" sldId="420"/>
            <ac:picMk id="7" creationId="{AA434A13-C26F-C0C4-CA24-8615281F1D9E}"/>
          </ac:picMkLst>
        </pc:picChg>
        <pc:picChg chg="del">
          <ac:chgData name="Erik Slump" userId="263fe8e7-0a40-4189-82d7-5426af9f7008" providerId="ADAL" clId="{BA1C3F44-E686-40FA-8EAC-3E0272952B5A}" dt="2022-10-20T20:36:28.540" v="4275" actId="478"/>
          <ac:picMkLst>
            <pc:docMk/>
            <pc:sldMk cId="2140996220" sldId="420"/>
            <ac:picMk id="8" creationId="{2204EA2E-9727-42C3-10B4-E2F1A2FE2EEB}"/>
          </ac:picMkLst>
        </pc:picChg>
        <pc:picChg chg="del">
          <ac:chgData name="Erik Slump" userId="263fe8e7-0a40-4189-82d7-5426af9f7008" providerId="ADAL" clId="{BA1C3F44-E686-40FA-8EAC-3E0272952B5A}" dt="2022-10-20T20:36:29.341" v="4276" actId="478"/>
          <ac:picMkLst>
            <pc:docMk/>
            <pc:sldMk cId="2140996220" sldId="420"/>
            <ac:picMk id="10" creationId="{11E03229-88CF-BEFF-99E0-5BF5C94E1C6F}"/>
          </ac:picMkLst>
        </pc:picChg>
      </pc:sldChg>
      <pc:sldChg chg="addSp delSp modSp add mod modAnim">
        <pc:chgData name="Erik Slump" userId="263fe8e7-0a40-4189-82d7-5426af9f7008" providerId="ADAL" clId="{BA1C3F44-E686-40FA-8EAC-3E0272952B5A}" dt="2022-10-20T23:32:05.741" v="13462"/>
        <pc:sldMkLst>
          <pc:docMk/>
          <pc:sldMk cId="831840032" sldId="421"/>
        </pc:sldMkLst>
        <pc:spChg chg="mod">
          <ac:chgData name="Erik Slump" userId="263fe8e7-0a40-4189-82d7-5426af9f7008" providerId="ADAL" clId="{BA1C3F44-E686-40FA-8EAC-3E0272952B5A}" dt="2022-10-20T20:41:11.050" v="4828" actId="20577"/>
          <ac:spMkLst>
            <pc:docMk/>
            <pc:sldMk cId="831840032" sldId="421"/>
            <ac:spMk id="35" creationId="{00000000-0000-0000-0000-000000000000}"/>
          </ac:spMkLst>
        </pc:spChg>
        <pc:spChg chg="mod">
          <ac:chgData name="Erik Slump" userId="263fe8e7-0a40-4189-82d7-5426af9f7008" providerId="ADAL" clId="{BA1C3F44-E686-40FA-8EAC-3E0272952B5A}" dt="2022-10-20T23:15:44.562" v="13222"/>
          <ac:spMkLst>
            <pc:docMk/>
            <pc:sldMk cId="831840032" sldId="421"/>
            <ac:spMk id="59" creationId="{00000000-0000-0000-0000-000000000000}"/>
          </ac:spMkLst>
        </pc:spChg>
        <pc:picChg chg="del">
          <ac:chgData name="Erik Slump" userId="263fe8e7-0a40-4189-82d7-5426af9f7008" providerId="ADAL" clId="{BA1C3F44-E686-40FA-8EAC-3E0272952B5A}" dt="2022-10-20T20:38:47.531" v="4520" actId="478"/>
          <ac:picMkLst>
            <pc:docMk/>
            <pc:sldMk cId="831840032" sldId="421"/>
            <ac:picMk id="7" creationId="{AA434A13-C26F-C0C4-CA24-8615281F1D9E}"/>
          </ac:picMkLst>
        </pc:picChg>
        <pc:picChg chg="add mod">
          <ac:chgData name="Erik Slump" userId="263fe8e7-0a40-4189-82d7-5426af9f7008" providerId="ADAL" clId="{BA1C3F44-E686-40FA-8EAC-3E0272952B5A}" dt="2022-10-20T20:39:15.830" v="4522" actId="1076"/>
          <ac:picMkLst>
            <pc:docMk/>
            <pc:sldMk cId="831840032" sldId="421"/>
            <ac:picMk id="8" creationId="{E93ECB92-8E01-532F-89E9-05ACCBE0DE4F}"/>
          </ac:picMkLst>
        </pc:picChg>
      </pc:sldChg>
      <pc:sldChg chg="delSp modSp add mod modAnim">
        <pc:chgData name="Erik Slump" userId="263fe8e7-0a40-4189-82d7-5426af9f7008" providerId="ADAL" clId="{BA1C3F44-E686-40FA-8EAC-3E0272952B5A}" dt="2022-10-20T23:32:31.378" v="13465"/>
        <pc:sldMkLst>
          <pc:docMk/>
          <pc:sldMk cId="1442162490" sldId="422"/>
        </pc:sldMkLst>
        <pc:spChg chg="mod">
          <ac:chgData name="Erik Slump" userId="263fe8e7-0a40-4189-82d7-5426af9f7008" providerId="ADAL" clId="{BA1C3F44-E686-40FA-8EAC-3E0272952B5A}" dt="2022-10-20T20:48:03.420" v="5254" actId="20577"/>
          <ac:spMkLst>
            <pc:docMk/>
            <pc:sldMk cId="1442162490" sldId="422"/>
            <ac:spMk id="35" creationId="{00000000-0000-0000-0000-000000000000}"/>
          </ac:spMkLst>
        </pc:spChg>
        <pc:spChg chg="mod">
          <ac:chgData name="Erik Slump" userId="263fe8e7-0a40-4189-82d7-5426af9f7008" providerId="ADAL" clId="{BA1C3F44-E686-40FA-8EAC-3E0272952B5A}" dt="2022-10-20T23:15:48.250" v="13223"/>
          <ac:spMkLst>
            <pc:docMk/>
            <pc:sldMk cId="1442162490" sldId="422"/>
            <ac:spMk id="59" creationId="{00000000-0000-0000-0000-000000000000}"/>
          </ac:spMkLst>
        </pc:spChg>
        <pc:picChg chg="del">
          <ac:chgData name="Erik Slump" userId="263fe8e7-0a40-4189-82d7-5426af9f7008" providerId="ADAL" clId="{BA1C3F44-E686-40FA-8EAC-3E0272952B5A}" dt="2022-10-20T20:41:32.843" v="4842" actId="478"/>
          <ac:picMkLst>
            <pc:docMk/>
            <pc:sldMk cId="1442162490" sldId="422"/>
            <ac:picMk id="8" creationId="{E93ECB92-8E01-532F-89E9-05ACCBE0DE4F}"/>
          </ac:picMkLst>
        </pc:picChg>
      </pc:sldChg>
      <pc:sldChg chg="modSp add mod modAnim">
        <pc:chgData name="Erik Slump" userId="263fe8e7-0a40-4189-82d7-5426af9f7008" providerId="ADAL" clId="{BA1C3F44-E686-40FA-8EAC-3E0272952B5A}" dt="2022-10-20T23:34:21.746" v="13484" actId="404"/>
        <pc:sldMkLst>
          <pc:docMk/>
          <pc:sldMk cId="2933819637" sldId="423"/>
        </pc:sldMkLst>
        <pc:spChg chg="mod">
          <ac:chgData name="Erik Slump" userId="263fe8e7-0a40-4189-82d7-5426af9f7008" providerId="ADAL" clId="{BA1C3F44-E686-40FA-8EAC-3E0272952B5A}" dt="2022-10-20T23:34:21.746" v="13484" actId="404"/>
          <ac:spMkLst>
            <pc:docMk/>
            <pc:sldMk cId="2933819637" sldId="423"/>
            <ac:spMk id="35" creationId="{00000000-0000-0000-0000-000000000000}"/>
          </ac:spMkLst>
        </pc:spChg>
        <pc:spChg chg="mod">
          <ac:chgData name="Erik Slump" userId="263fe8e7-0a40-4189-82d7-5426af9f7008" providerId="ADAL" clId="{BA1C3F44-E686-40FA-8EAC-3E0272952B5A}" dt="2022-10-20T23:16:07.965" v="13227"/>
          <ac:spMkLst>
            <pc:docMk/>
            <pc:sldMk cId="2933819637" sldId="423"/>
            <ac:spMk id="59" creationId="{00000000-0000-0000-0000-000000000000}"/>
          </ac:spMkLst>
        </pc:spChg>
      </pc:sldChg>
      <pc:sldChg chg="modSp add mod modAnim">
        <pc:chgData name="Erik Slump" userId="263fe8e7-0a40-4189-82d7-5426af9f7008" providerId="ADAL" clId="{BA1C3F44-E686-40FA-8EAC-3E0272952B5A}" dt="2022-10-20T23:34:44.150" v="13485"/>
        <pc:sldMkLst>
          <pc:docMk/>
          <pc:sldMk cId="2464346271" sldId="424"/>
        </pc:sldMkLst>
        <pc:spChg chg="mod">
          <ac:chgData name="Erik Slump" userId="263fe8e7-0a40-4189-82d7-5426af9f7008" providerId="ADAL" clId="{BA1C3F44-E686-40FA-8EAC-3E0272952B5A}" dt="2022-10-20T21:01:07.470" v="6215" actId="5793"/>
          <ac:spMkLst>
            <pc:docMk/>
            <pc:sldMk cId="2464346271" sldId="424"/>
            <ac:spMk id="35" creationId="{00000000-0000-0000-0000-000000000000}"/>
          </ac:spMkLst>
        </pc:spChg>
        <pc:spChg chg="mod">
          <ac:chgData name="Erik Slump" userId="263fe8e7-0a40-4189-82d7-5426af9f7008" providerId="ADAL" clId="{BA1C3F44-E686-40FA-8EAC-3E0272952B5A}" dt="2022-10-20T23:16:11.949" v="13228"/>
          <ac:spMkLst>
            <pc:docMk/>
            <pc:sldMk cId="2464346271" sldId="424"/>
            <ac:spMk id="59" creationId="{00000000-0000-0000-0000-000000000000}"/>
          </ac:spMkLst>
        </pc:spChg>
      </pc:sldChg>
      <pc:sldChg chg="addSp modSp add mod ord modAnim">
        <pc:chgData name="Erik Slump" userId="263fe8e7-0a40-4189-82d7-5426af9f7008" providerId="ADAL" clId="{BA1C3F44-E686-40FA-8EAC-3E0272952B5A}" dt="2022-10-20T23:35:58.004" v="13497" actId="1076"/>
        <pc:sldMkLst>
          <pc:docMk/>
          <pc:sldMk cId="2557413146" sldId="425"/>
        </pc:sldMkLst>
        <pc:spChg chg="mod">
          <ac:chgData name="Erik Slump" userId="263fe8e7-0a40-4189-82d7-5426af9f7008" providerId="ADAL" clId="{BA1C3F44-E686-40FA-8EAC-3E0272952B5A}" dt="2022-10-20T23:35:49.234" v="13495" actId="20577"/>
          <ac:spMkLst>
            <pc:docMk/>
            <pc:sldMk cId="2557413146" sldId="425"/>
            <ac:spMk id="35" creationId="{00000000-0000-0000-0000-000000000000}"/>
          </ac:spMkLst>
        </pc:spChg>
        <pc:spChg chg="mod">
          <ac:chgData name="Erik Slump" userId="263fe8e7-0a40-4189-82d7-5426af9f7008" providerId="ADAL" clId="{BA1C3F44-E686-40FA-8EAC-3E0272952B5A}" dt="2022-10-20T21:06:35.247" v="6234" actId="20577"/>
          <ac:spMkLst>
            <pc:docMk/>
            <pc:sldMk cId="2557413146" sldId="425"/>
            <ac:spMk id="59" creationId="{00000000-0000-0000-0000-000000000000}"/>
          </ac:spMkLst>
        </pc:spChg>
        <pc:picChg chg="add mod">
          <ac:chgData name="Erik Slump" userId="263fe8e7-0a40-4189-82d7-5426af9f7008" providerId="ADAL" clId="{BA1C3F44-E686-40FA-8EAC-3E0272952B5A}" dt="2022-10-20T23:35:56.208" v="13496" actId="1076"/>
          <ac:picMkLst>
            <pc:docMk/>
            <pc:sldMk cId="2557413146" sldId="425"/>
            <ac:picMk id="7" creationId="{DECC901B-9104-ED89-F2C8-75D72516DF7E}"/>
          </ac:picMkLst>
        </pc:picChg>
        <pc:picChg chg="add mod">
          <ac:chgData name="Erik Slump" userId="263fe8e7-0a40-4189-82d7-5426af9f7008" providerId="ADAL" clId="{BA1C3F44-E686-40FA-8EAC-3E0272952B5A}" dt="2022-10-20T23:35:58.004" v="13497" actId="1076"/>
          <ac:picMkLst>
            <pc:docMk/>
            <pc:sldMk cId="2557413146" sldId="425"/>
            <ac:picMk id="9" creationId="{1DE31143-090C-1C26-8CBD-A2BE58A8392C}"/>
          </ac:picMkLst>
        </pc:picChg>
      </pc:sldChg>
      <pc:sldChg chg="addSp delSp modSp add mod modAnim">
        <pc:chgData name="Erik Slump" userId="263fe8e7-0a40-4189-82d7-5426af9f7008" providerId="ADAL" clId="{BA1C3F44-E686-40FA-8EAC-3E0272952B5A}" dt="2022-10-20T23:36:37.622" v="13504"/>
        <pc:sldMkLst>
          <pc:docMk/>
          <pc:sldMk cId="158599606" sldId="426"/>
        </pc:sldMkLst>
        <pc:spChg chg="mod">
          <ac:chgData name="Erik Slump" userId="263fe8e7-0a40-4189-82d7-5426af9f7008" providerId="ADAL" clId="{BA1C3F44-E686-40FA-8EAC-3E0272952B5A}" dt="2022-10-20T21:24:21.062" v="6866" actId="20577"/>
          <ac:spMkLst>
            <pc:docMk/>
            <pc:sldMk cId="158599606" sldId="426"/>
            <ac:spMk id="35" creationId="{00000000-0000-0000-0000-000000000000}"/>
          </ac:spMkLst>
        </pc:spChg>
        <pc:picChg chg="del">
          <ac:chgData name="Erik Slump" userId="263fe8e7-0a40-4189-82d7-5426af9f7008" providerId="ADAL" clId="{BA1C3F44-E686-40FA-8EAC-3E0272952B5A}" dt="2022-10-20T21:21:05.858" v="6524" actId="478"/>
          <ac:picMkLst>
            <pc:docMk/>
            <pc:sldMk cId="158599606" sldId="426"/>
            <ac:picMk id="7" creationId="{DECC901B-9104-ED89-F2C8-75D72516DF7E}"/>
          </ac:picMkLst>
        </pc:picChg>
        <pc:picChg chg="add mod">
          <ac:chgData name="Erik Slump" userId="263fe8e7-0a40-4189-82d7-5426af9f7008" providerId="ADAL" clId="{BA1C3F44-E686-40FA-8EAC-3E0272952B5A}" dt="2022-10-20T21:21:50.144" v="6535" actId="14100"/>
          <ac:picMkLst>
            <pc:docMk/>
            <pc:sldMk cId="158599606" sldId="426"/>
            <ac:picMk id="8" creationId="{A14CC361-1DD6-AB99-A750-C449EF64F31F}"/>
          </ac:picMkLst>
        </pc:picChg>
        <pc:picChg chg="del">
          <ac:chgData name="Erik Slump" userId="263fe8e7-0a40-4189-82d7-5426af9f7008" providerId="ADAL" clId="{BA1C3F44-E686-40FA-8EAC-3E0272952B5A}" dt="2022-10-20T21:20:59.681" v="6523" actId="478"/>
          <ac:picMkLst>
            <pc:docMk/>
            <pc:sldMk cId="158599606" sldId="426"/>
            <ac:picMk id="9" creationId="{1DE31143-090C-1C26-8CBD-A2BE58A8392C}"/>
          </ac:picMkLst>
        </pc:picChg>
      </pc:sldChg>
      <pc:sldChg chg="addSp delSp modSp add mod modAnim">
        <pc:chgData name="Erik Slump" userId="263fe8e7-0a40-4189-82d7-5426af9f7008" providerId="ADAL" clId="{BA1C3F44-E686-40FA-8EAC-3E0272952B5A}" dt="2022-10-20T23:36:54.129" v="13508"/>
        <pc:sldMkLst>
          <pc:docMk/>
          <pc:sldMk cId="1295628325" sldId="427"/>
        </pc:sldMkLst>
        <pc:spChg chg="mod">
          <ac:chgData name="Erik Slump" userId="263fe8e7-0a40-4189-82d7-5426af9f7008" providerId="ADAL" clId="{BA1C3F44-E686-40FA-8EAC-3E0272952B5A}" dt="2022-10-20T21:26:43.869" v="7035" actId="20577"/>
          <ac:spMkLst>
            <pc:docMk/>
            <pc:sldMk cId="1295628325" sldId="427"/>
            <ac:spMk id="35" creationId="{00000000-0000-0000-0000-000000000000}"/>
          </ac:spMkLst>
        </pc:spChg>
        <pc:picChg chg="add mod">
          <ac:chgData name="Erik Slump" userId="263fe8e7-0a40-4189-82d7-5426af9f7008" providerId="ADAL" clId="{BA1C3F44-E686-40FA-8EAC-3E0272952B5A}" dt="2022-10-20T21:25:25.450" v="6870" actId="1076"/>
          <ac:picMkLst>
            <pc:docMk/>
            <pc:sldMk cId="1295628325" sldId="427"/>
            <ac:picMk id="7" creationId="{05CC2243-298C-64E0-8EAA-FA43A231EB00}"/>
          </ac:picMkLst>
        </pc:picChg>
        <pc:picChg chg="del">
          <ac:chgData name="Erik Slump" userId="263fe8e7-0a40-4189-82d7-5426af9f7008" providerId="ADAL" clId="{BA1C3F44-E686-40FA-8EAC-3E0272952B5A}" dt="2022-10-20T21:25:19.068" v="6868" actId="478"/>
          <ac:picMkLst>
            <pc:docMk/>
            <pc:sldMk cId="1295628325" sldId="427"/>
            <ac:picMk id="8" creationId="{A14CC361-1DD6-AB99-A750-C449EF64F31F}"/>
          </ac:picMkLst>
        </pc:picChg>
      </pc:sldChg>
      <pc:sldChg chg="addSp delSp modSp add mod modAnim">
        <pc:chgData name="Erik Slump" userId="263fe8e7-0a40-4189-82d7-5426af9f7008" providerId="ADAL" clId="{BA1C3F44-E686-40FA-8EAC-3E0272952B5A}" dt="2022-10-20T23:41:44.049" v="13541"/>
        <pc:sldMkLst>
          <pc:docMk/>
          <pc:sldMk cId="959184475" sldId="428"/>
        </pc:sldMkLst>
        <pc:spChg chg="mod">
          <ac:chgData name="Erik Slump" userId="263fe8e7-0a40-4189-82d7-5426af9f7008" providerId="ADAL" clId="{BA1C3F44-E686-40FA-8EAC-3E0272952B5A}" dt="2022-10-20T21:44:32.027" v="7446" actId="20577"/>
          <ac:spMkLst>
            <pc:docMk/>
            <pc:sldMk cId="959184475" sldId="428"/>
            <ac:spMk id="35" creationId="{00000000-0000-0000-0000-000000000000}"/>
          </ac:spMkLst>
        </pc:spChg>
        <pc:picChg chg="add mod">
          <ac:chgData name="Erik Slump" userId="263fe8e7-0a40-4189-82d7-5426af9f7008" providerId="ADAL" clId="{BA1C3F44-E686-40FA-8EAC-3E0272952B5A}" dt="2022-10-20T23:41:28.621" v="13537" actId="1076"/>
          <ac:picMkLst>
            <pc:docMk/>
            <pc:sldMk cId="959184475" sldId="428"/>
            <ac:picMk id="7" creationId="{ADA4A602-9183-1F39-9868-46B2E5725776}"/>
          </ac:picMkLst>
        </pc:picChg>
        <pc:picChg chg="del">
          <ac:chgData name="Erik Slump" userId="263fe8e7-0a40-4189-82d7-5426af9f7008" providerId="ADAL" clId="{BA1C3F44-E686-40FA-8EAC-3E0272952B5A}" dt="2022-10-20T21:42:57.241" v="7229" actId="478"/>
          <ac:picMkLst>
            <pc:docMk/>
            <pc:sldMk cId="959184475" sldId="428"/>
            <ac:picMk id="9" creationId="{D14368EE-2E7C-2E6B-F7FF-3B1276F78A78}"/>
          </ac:picMkLst>
        </pc:picChg>
      </pc:sldChg>
      <pc:sldChg chg="addSp delSp modSp add mod delAnim modAnim">
        <pc:chgData name="Erik Slump" userId="263fe8e7-0a40-4189-82d7-5426af9f7008" providerId="ADAL" clId="{BA1C3F44-E686-40FA-8EAC-3E0272952B5A}" dt="2022-10-20T23:38:46.220" v="13523" actId="179"/>
        <pc:sldMkLst>
          <pc:docMk/>
          <pc:sldMk cId="2262015586" sldId="429"/>
        </pc:sldMkLst>
        <pc:spChg chg="mod">
          <ac:chgData name="Erik Slump" userId="263fe8e7-0a40-4189-82d7-5426af9f7008" providerId="ADAL" clId="{BA1C3F44-E686-40FA-8EAC-3E0272952B5A}" dt="2022-10-20T23:38:46.220" v="13523" actId="179"/>
          <ac:spMkLst>
            <pc:docMk/>
            <pc:sldMk cId="2262015586" sldId="429"/>
            <ac:spMk id="35" creationId="{00000000-0000-0000-0000-000000000000}"/>
          </ac:spMkLst>
        </pc:spChg>
        <pc:spChg chg="mod">
          <ac:chgData name="Erik Slump" userId="263fe8e7-0a40-4189-82d7-5426af9f7008" providerId="ADAL" clId="{BA1C3F44-E686-40FA-8EAC-3E0272952B5A}" dt="2022-10-20T21:46:23.158" v="7517" actId="20577"/>
          <ac:spMkLst>
            <pc:docMk/>
            <pc:sldMk cId="2262015586" sldId="429"/>
            <ac:spMk id="59" creationId="{00000000-0000-0000-0000-000000000000}"/>
          </ac:spMkLst>
        </pc:spChg>
        <pc:picChg chg="del">
          <ac:chgData name="Erik Slump" userId="263fe8e7-0a40-4189-82d7-5426af9f7008" providerId="ADAL" clId="{BA1C3F44-E686-40FA-8EAC-3E0272952B5A}" dt="2022-10-20T21:46:34.456" v="7532" actId="478"/>
          <ac:picMkLst>
            <pc:docMk/>
            <pc:sldMk cId="2262015586" sldId="429"/>
            <ac:picMk id="7" creationId="{05CC2243-298C-64E0-8EAA-FA43A231EB00}"/>
          </ac:picMkLst>
        </pc:picChg>
        <pc:picChg chg="add del mod">
          <ac:chgData name="Erik Slump" userId="263fe8e7-0a40-4189-82d7-5426af9f7008" providerId="ADAL" clId="{BA1C3F44-E686-40FA-8EAC-3E0272952B5A}" dt="2022-10-20T23:37:39.043" v="13514" actId="478"/>
          <ac:picMkLst>
            <pc:docMk/>
            <pc:sldMk cId="2262015586" sldId="429"/>
            <ac:picMk id="8" creationId="{388AD47F-2BA4-2461-1171-377D1B5EACF9}"/>
          </ac:picMkLst>
        </pc:picChg>
        <pc:picChg chg="add mod">
          <ac:chgData name="Erik Slump" userId="263fe8e7-0a40-4189-82d7-5426af9f7008" providerId="ADAL" clId="{BA1C3F44-E686-40FA-8EAC-3E0272952B5A}" dt="2022-10-20T23:38:34.947" v="13522" actId="1076"/>
          <ac:picMkLst>
            <pc:docMk/>
            <pc:sldMk cId="2262015586" sldId="429"/>
            <ac:picMk id="10" creationId="{AB6DDC78-265E-9C00-AC24-E703B97D6083}"/>
          </ac:picMkLst>
        </pc:picChg>
        <pc:picChg chg="add mod">
          <ac:chgData name="Erik Slump" userId="263fe8e7-0a40-4189-82d7-5426af9f7008" providerId="ADAL" clId="{BA1C3F44-E686-40FA-8EAC-3E0272952B5A}" dt="2022-10-20T23:38:28.231" v="13519" actId="1076"/>
          <ac:picMkLst>
            <pc:docMk/>
            <pc:sldMk cId="2262015586" sldId="429"/>
            <ac:picMk id="12" creationId="{BA23133A-417B-9D4D-F0DB-1B2047812F3D}"/>
          </ac:picMkLst>
        </pc:picChg>
      </pc:sldChg>
      <pc:sldChg chg="addSp delSp modSp add mod modAnim">
        <pc:chgData name="Erik Slump" userId="263fe8e7-0a40-4189-82d7-5426af9f7008" providerId="ADAL" clId="{BA1C3F44-E686-40FA-8EAC-3E0272952B5A}" dt="2022-10-20T23:39:24.157" v="13529"/>
        <pc:sldMkLst>
          <pc:docMk/>
          <pc:sldMk cId="229352723" sldId="430"/>
        </pc:sldMkLst>
        <pc:spChg chg="mod">
          <ac:chgData name="Erik Slump" userId="263fe8e7-0a40-4189-82d7-5426af9f7008" providerId="ADAL" clId="{BA1C3F44-E686-40FA-8EAC-3E0272952B5A}" dt="2022-10-20T21:58:09.536" v="7869" actId="20577"/>
          <ac:spMkLst>
            <pc:docMk/>
            <pc:sldMk cId="229352723" sldId="430"/>
            <ac:spMk id="35" creationId="{00000000-0000-0000-0000-000000000000}"/>
          </ac:spMkLst>
        </pc:spChg>
        <pc:picChg chg="add mod">
          <ac:chgData name="Erik Slump" userId="263fe8e7-0a40-4189-82d7-5426af9f7008" providerId="ADAL" clId="{BA1C3F44-E686-40FA-8EAC-3E0272952B5A}" dt="2022-10-20T21:52:20.237" v="7645" actId="1076"/>
          <ac:picMkLst>
            <pc:docMk/>
            <pc:sldMk cId="229352723" sldId="430"/>
            <ac:picMk id="7" creationId="{C65118DA-F43D-B1A9-806B-DA9E016F8777}"/>
          </ac:picMkLst>
        </pc:picChg>
        <pc:picChg chg="del">
          <ac:chgData name="Erik Slump" userId="263fe8e7-0a40-4189-82d7-5426af9f7008" providerId="ADAL" clId="{BA1C3F44-E686-40FA-8EAC-3E0272952B5A}" dt="2022-10-20T21:51:29.494" v="7638" actId="478"/>
          <ac:picMkLst>
            <pc:docMk/>
            <pc:sldMk cId="229352723" sldId="430"/>
            <ac:picMk id="8" creationId="{388AD47F-2BA4-2461-1171-377D1B5EACF9}"/>
          </ac:picMkLst>
        </pc:picChg>
        <pc:picChg chg="del">
          <ac:chgData name="Erik Slump" userId="263fe8e7-0a40-4189-82d7-5426af9f7008" providerId="ADAL" clId="{BA1C3F44-E686-40FA-8EAC-3E0272952B5A}" dt="2022-10-20T21:51:30.310" v="7639" actId="478"/>
          <ac:picMkLst>
            <pc:docMk/>
            <pc:sldMk cId="229352723" sldId="430"/>
            <ac:picMk id="10" creationId="{AB6DDC78-265E-9C00-AC24-E703B97D6083}"/>
          </ac:picMkLst>
        </pc:picChg>
        <pc:picChg chg="add del mod">
          <ac:chgData name="Erik Slump" userId="263fe8e7-0a40-4189-82d7-5426af9f7008" providerId="ADAL" clId="{BA1C3F44-E686-40FA-8EAC-3E0272952B5A}" dt="2022-10-20T21:57:15.602" v="7793" actId="478"/>
          <ac:picMkLst>
            <pc:docMk/>
            <pc:sldMk cId="229352723" sldId="430"/>
            <ac:picMk id="11" creationId="{21176997-11C0-DAC6-05D8-A02FA11EEF50}"/>
          </ac:picMkLst>
        </pc:picChg>
        <pc:picChg chg="add mod">
          <ac:chgData name="Erik Slump" userId="263fe8e7-0a40-4189-82d7-5426af9f7008" providerId="ADAL" clId="{BA1C3F44-E686-40FA-8EAC-3E0272952B5A}" dt="2022-10-20T21:58:16.069" v="7870" actId="1076"/>
          <ac:picMkLst>
            <pc:docMk/>
            <pc:sldMk cId="229352723" sldId="430"/>
            <ac:picMk id="13" creationId="{2DD2124F-6735-B07D-EAD5-19EF0F39CBC5}"/>
          </ac:picMkLst>
        </pc:picChg>
      </pc:sldChg>
      <pc:sldChg chg="addSp delSp modSp add mod modAnim">
        <pc:chgData name="Erik Slump" userId="263fe8e7-0a40-4189-82d7-5426af9f7008" providerId="ADAL" clId="{BA1C3F44-E686-40FA-8EAC-3E0272952B5A}" dt="2022-10-20T23:42:25.490" v="13548"/>
        <pc:sldMkLst>
          <pc:docMk/>
          <pc:sldMk cId="625893105" sldId="431"/>
        </pc:sldMkLst>
        <pc:spChg chg="mod">
          <ac:chgData name="Erik Slump" userId="263fe8e7-0a40-4189-82d7-5426af9f7008" providerId="ADAL" clId="{BA1C3F44-E686-40FA-8EAC-3E0272952B5A}" dt="2022-10-20T22:04:29.231" v="8180" actId="20577"/>
          <ac:spMkLst>
            <pc:docMk/>
            <pc:sldMk cId="625893105" sldId="431"/>
            <ac:spMk id="35" creationId="{00000000-0000-0000-0000-000000000000}"/>
          </ac:spMkLst>
        </pc:spChg>
        <pc:picChg chg="del mod">
          <ac:chgData name="Erik Slump" userId="263fe8e7-0a40-4189-82d7-5426af9f7008" providerId="ADAL" clId="{BA1C3F44-E686-40FA-8EAC-3E0272952B5A}" dt="2022-10-20T21:59:27.664" v="7873" actId="478"/>
          <ac:picMkLst>
            <pc:docMk/>
            <pc:sldMk cId="625893105" sldId="431"/>
            <ac:picMk id="7" creationId="{ADA4A602-9183-1F39-9868-46B2E5725776}"/>
          </ac:picMkLst>
        </pc:picChg>
        <pc:picChg chg="add mod modCrop">
          <ac:chgData name="Erik Slump" userId="263fe8e7-0a40-4189-82d7-5426af9f7008" providerId="ADAL" clId="{BA1C3F44-E686-40FA-8EAC-3E0272952B5A}" dt="2022-10-20T21:59:41.018" v="7877" actId="732"/>
          <ac:picMkLst>
            <pc:docMk/>
            <pc:sldMk cId="625893105" sldId="431"/>
            <ac:picMk id="8" creationId="{60DFE0E7-2C57-268C-D68D-35232C159144}"/>
          </ac:picMkLst>
        </pc:picChg>
        <pc:picChg chg="add mod">
          <ac:chgData name="Erik Slump" userId="263fe8e7-0a40-4189-82d7-5426af9f7008" providerId="ADAL" clId="{BA1C3F44-E686-40FA-8EAC-3E0272952B5A}" dt="2022-10-20T22:04:15.242" v="8163" actId="1076"/>
          <ac:picMkLst>
            <pc:docMk/>
            <pc:sldMk cId="625893105" sldId="431"/>
            <ac:picMk id="10" creationId="{599150F0-4A8F-A194-5A91-F21520C4DE1E}"/>
          </ac:picMkLst>
        </pc:picChg>
      </pc:sldChg>
      <pc:sldChg chg="delSp modSp add mod modAnim">
        <pc:chgData name="Erik Slump" userId="263fe8e7-0a40-4189-82d7-5426af9f7008" providerId="ADAL" clId="{BA1C3F44-E686-40FA-8EAC-3E0272952B5A}" dt="2022-10-20T23:42:46.765" v="13550"/>
        <pc:sldMkLst>
          <pc:docMk/>
          <pc:sldMk cId="856230409" sldId="432"/>
        </pc:sldMkLst>
        <pc:spChg chg="mod">
          <ac:chgData name="Erik Slump" userId="263fe8e7-0a40-4189-82d7-5426af9f7008" providerId="ADAL" clId="{BA1C3F44-E686-40FA-8EAC-3E0272952B5A}" dt="2022-10-20T22:07:10.073" v="8483" actId="404"/>
          <ac:spMkLst>
            <pc:docMk/>
            <pc:sldMk cId="856230409" sldId="432"/>
            <ac:spMk id="35" creationId="{00000000-0000-0000-0000-000000000000}"/>
          </ac:spMkLst>
        </pc:spChg>
        <pc:picChg chg="del">
          <ac:chgData name="Erik Slump" userId="263fe8e7-0a40-4189-82d7-5426af9f7008" providerId="ADAL" clId="{BA1C3F44-E686-40FA-8EAC-3E0272952B5A}" dt="2022-10-20T22:05:15.451" v="8182" actId="478"/>
          <ac:picMkLst>
            <pc:docMk/>
            <pc:sldMk cId="856230409" sldId="432"/>
            <ac:picMk id="10" creationId="{599150F0-4A8F-A194-5A91-F21520C4DE1E}"/>
          </ac:picMkLst>
        </pc:picChg>
      </pc:sldChg>
      <pc:sldChg chg="addSp delSp modSp add mod modAnim">
        <pc:chgData name="Erik Slump" userId="263fe8e7-0a40-4189-82d7-5426af9f7008" providerId="ADAL" clId="{BA1C3F44-E686-40FA-8EAC-3E0272952B5A}" dt="2022-10-20T23:43:26.725" v="13555"/>
        <pc:sldMkLst>
          <pc:docMk/>
          <pc:sldMk cId="2329540164" sldId="433"/>
        </pc:sldMkLst>
        <pc:spChg chg="mod">
          <ac:chgData name="Erik Slump" userId="263fe8e7-0a40-4189-82d7-5426af9f7008" providerId="ADAL" clId="{BA1C3F44-E686-40FA-8EAC-3E0272952B5A}" dt="2022-10-20T22:28:54.439" v="10295" actId="20577"/>
          <ac:spMkLst>
            <pc:docMk/>
            <pc:sldMk cId="2329540164" sldId="433"/>
            <ac:spMk id="35" creationId="{00000000-0000-0000-0000-000000000000}"/>
          </ac:spMkLst>
        </pc:spChg>
        <pc:picChg chg="add del mod">
          <ac:chgData name="Erik Slump" userId="263fe8e7-0a40-4189-82d7-5426af9f7008" providerId="ADAL" clId="{BA1C3F44-E686-40FA-8EAC-3E0272952B5A}" dt="2022-10-20T22:25:30.386" v="9839" actId="478"/>
          <ac:picMkLst>
            <pc:docMk/>
            <pc:sldMk cId="2329540164" sldId="433"/>
            <ac:picMk id="7" creationId="{E0BA9EAE-0D80-2AAD-556C-C886ACD01CFE}"/>
          </ac:picMkLst>
        </pc:picChg>
        <pc:picChg chg="del">
          <ac:chgData name="Erik Slump" userId="263fe8e7-0a40-4189-82d7-5426af9f7008" providerId="ADAL" clId="{BA1C3F44-E686-40FA-8EAC-3E0272952B5A}" dt="2022-10-20T22:07:18.537" v="8485" actId="478"/>
          <ac:picMkLst>
            <pc:docMk/>
            <pc:sldMk cId="2329540164" sldId="433"/>
            <ac:picMk id="8" creationId="{60DFE0E7-2C57-268C-D68D-35232C159144}"/>
          </ac:picMkLst>
        </pc:picChg>
        <pc:picChg chg="add mod">
          <ac:chgData name="Erik Slump" userId="263fe8e7-0a40-4189-82d7-5426af9f7008" providerId="ADAL" clId="{BA1C3F44-E686-40FA-8EAC-3E0272952B5A}" dt="2022-10-20T22:26:11.954" v="9841" actId="1076"/>
          <ac:picMkLst>
            <pc:docMk/>
            <pc:sldMk cId="2329540164" sldId="433"/>
            <ac:picMk id="10" creationId="{2E6D6FFB-1A9B-6FB2-A5FE-0313F8F0A610}"/>
          </ac:picMkLst>
        </pc:picChg>
      </pc:sldChg>
      <pc:sldChg chg="addSp delSp modSp add mod modAnim">
        <pc:chgData name="Erik Slump" userId="263fe8e7-0a40-4189-82d7-5426af9f7008" providerId="ADAL" clId="{BA1C3F44-E686-40FA-8EAC-3E0272952B5A}" dt="2022-10-20T23:44:36.100" v="13568"/>
        <pc:sldMkLst>
          <pc:docMk/>
          <pc:sldMk cId="2893749311" sldId="434"/>
        </pc:sldMkLst>
        <pc:spChg chg="mod">
          <ac:chgData name="Erik Slump" userId="263fe8e7-0a40-4189-82d7-5426af9f7008" providerId="ADAL" clId="{BA1C3F44-E686-40FA-8EAC-3E0272952B5A}" dt="2022-10-20T22:14:52.471" v="8964" actId="20577"/>
          <ac:spMkLst>
            <pc:docMk/>
            <pc:sldMk cId="2893749311" sldId="434"/>
            <ac:spMk id="35" creationId="{00000000-0000-0000-0000-000000000000}"/>
          </ac:spMkLst>
        </pc:spChg>
        <pc:picChg chg="del">
          <ac:chgData name="Erik Slump" userId="263fe8e7-0a40-4189-82d7-5426af9f7008" providerId="ADAL" clId="{BA1C3F44-E686-40FA-8EAC-3E0272952B5A}" dt="2022-10-20T22:12:37.682" v="8758" actId="478"/>
          <ac:picMkLst>
            <pc:docMk/>
            <pc:sldMk cId="2893749311" sldId="434"/>
            <ac:picMk id="7" creationId="{E0BA9EAE-0D80-2AAD-556C-C886ACD01CFE}"/>
          </ac:picMkLst>
        </pc:picChg>
        <pc:picChg chg="add mod">
          <ac:chgData name="Erik Slump" userId="263fe8e7-0a40-4189-82d7-5426af9f7008" providerId="ADAL" clId="{BA1C3F44-E686-40FA-8EAC-3E0272952B5A}" dt="2022-10-20T22:12:41.742" v="8760" actId="1076"/>
          <ac:picMkLst>
            <pc:docMk/>
            <pc:sldMk cId="2893749311" sldId="434"/>
            <ac:picMk id="8" creationId="{DA1CBDB3-407D-345D-C2A9-BF1F913BEBC0}"/>
          </ac:picMkLst>
        </pc:picChg>
        <pc:picChg chg="add del mod">
          <ac:chgData name="Erik Slump" userId="263fe8e7-0a40-4189-82d7-5426af9f7008" providerId="ADAL" clId="{BA1C3F44-E686-40FA-8EAC-3E0272952B5A}" dt="2022-10-20T22:14:59.344" v="8965" actId="478"/>
          <ac:picMkLst>
            <pc:docMk/>
            <pc:sldMk cId="2893749311" sldId="434"/>
            <ac:picMk id="10" creationId="{41786DE3-D623-AF1E-A3FD-BA7B842B0382}"/>
          </ac:picMkLst>
        </pc:picChg>
        <pc:picChg chg="add mod">
          <ac:chgData name="Erik Slump" userId="263fe8e7-0a40-4189-82d7-5426af9f7008" providerId="ADAL" clId="{BA1C3F44-E686-40FA-8EAC-3E0272952B5A}" dt="2022-10-20T22:15:02.942" v="8967" actId="1076"/>
          <ac:picMkLst>
            <pc:docMk/>
            <pc:sldMk cId="2893749311" sldId="434"/>
            <ac:picMk id="12" creationId="{C9D44FF0-128C-21A5-9F83-126B734EDA1D}"/>
          </ac:picMkLst>
        </pc:picChg>
      </pc:sldChg>
      <pc:sldChg chg="addSp delSp modSp add mod modAnim">
        <pc:chgData name="Erik Slump" userId="263fe8e7-0a40-4189-82d7-5426af9f7008" providerId="ADAL" clId="{BA1C3F44-E686-40FA-8EAC-3E0272952B5A}" dt="2022-10-20T23:45:33.798" v="13575" actId="20577"/>
        <pc:sldMkLst>
          <pc:docMk/>
          <pc:sldMk cId="612952629" sldId="435"/>
        </pc:sldMkLst>
        <pc:spChg chg="mod">
          <ac:chgData name="Erik Slump" userId="263fe8e7-0a40-4189-82d7-5426af9f7008" providerId="ADAL" clId="{BA1C3F44-E686-40FA-8EAC-3E0272952B5A}" dt="2022-10-20T23:45:33.798" v="13575" actId="20577"/>
          <ac:spMkLst>
            <pc:docMk/>
            <pc:sldMk cId="612952629" sldId="435"/>
            <ac:spMk id="35" creationId="{00000000-0000-0000-0000-000000000000}"/>
          </ac:spMkLst>
        </pc:spChg>
        <pc:picChg chg="add mod">
          <ac:chgData name="Erik Slump" userId="263fe8e7-0a40-4189-82d7-5426af9f7008" providerId="ADAL" clId="{BA1C3F44-E686-40FA-8EAC-3E0272952B5A}" dt="2022-10-20T22:17:10.396" v="8973" actId="14100"/>
          <ac:picMkLst>
            <pc:docMk/>
            <pc:sldMk cId="612952629" sldId="435"/>
            <ac:picMk id="7" creationId="{63A59342-913E-B2F7-3BBA-B169D0BD4362}"/>
          </ac:picMkLst>
        </pc:picChg>
        <pc:picChg chg="del">
          <ac:chgData name="Erik Slump" userId="263fe8e7-0a40-4189-82d7-5426af9f7008" providerId="ADAL" clId="{BA1C3F44-E686-40FA-8EAC-3E0272952B5A}" dt="2022-10-20T22:15:27.315" v="8969" actId="478"/>
          <ac:picMkLst>
            <pc:docMk/>
            <pc:sldMk cId="612952629" sldId="435"/>
            <ac:picMk id="8" creationId="{DA1CBDB3-407D-345D-C2A9-BF1F913BEBC0}"/>
          </ac:picMkLst>
        </pc:picChg>
        <pc:picChg chg="del">
          <ac:chgData name="Erik Slump" userId="263fe8e7-0a40-4189-82d7-5426af9f7008" providerId="ADAL" clId="{BA1C3F44-E686-40FA-8EAC-3E0272952B5A}" dt="2022-10-20T22:15:29.123" v="8970" actId="478"/>
          <ac:picMkLst>
            <pc:docMk/>
            <pc:sldMk cId="612952629" sldId="435"/>
            <ac:picMk id="12" creationId="{C9D44FF0-128C-21A5-9F83-126B734EDA1D}"/>
          </ac:picMkLst>
        </pc:picChg>
      </pc:sldChg>
      <pc:sldChg chg="addSp delSp modSp add mod modAnim">
        <pc:chgData name="Erik Slump" userId="263fe8e7-0a40-4189-82d7-5426af9f7008" providerId="ADAL" clId="{BA1C3F44-E686-40FA-8EAC-3E0272952B5A}" dt="2022-10-20T23:46:04.417" v="13580"/>
        <pc:sldMkLst>
          <pc:docMk/>
          <pc:sldMk cId="3133921438" sldId="436"/>
        </pc:sldMkLst>
        <pc:spChg chg="mod">
          <ac:chgData name="Erik Slump" userId="263fe8e7-0a40-4189-82d7-5426af9f7008" providerId="ADAL" clId="{BA1C3F44-E686-40FA-8EAC-3E0272952B5A}" dt="2022-10-20T22:36:53.385" v="10775" actId="20577"/>
          <ac:spMkLst>
            <pc:docMk/>
            <pc:sldMk cId="3133921438" sldId="436"/>
            <ac:spMk id="35" creationId="{00000000-0000-0000-0000-000000000000}"/>
          </ac:spMkLst>
        </pc:spChg>
        <pc:picChg chg="del">
          <ac:chgData name="Erik Slump" userId="263fe8e7-0a40-4189-82d7-5426af9f7008" providerId="ADAL" clId="{BA1C3F44-E686-40FA-8EAC-3E0272952B5A}" dt="2022-10-20T22:20:21.433" v="9273" actId="478"/>
          <ac:picMkLst>
            <pc:docMk/>
            <pc:sldMk cId="3133921438" sldId="436"/>
            <ac:picMk id="7" creationId="{63A59342-913E-B2F7-3BBA-B169D0BD4362}"/>
          </ac:picMkLst>
        </pc:picChg>
        <pc:picChg chg="add mod">
          <ac:chgData name="Erik Slump" userId="263fe8e7-0a40-4189-82d7-5426af9f7008" providerId="ADAL" clId="{BA1C3F44-E686-40FA-8EAC-3E0272952B5A}" dt="2022-10-20T22:21:30.342" v="9275" actId="1076"/>
          <ac:picMkLst>
            <pc:docMk/>
            <pc:sldMk cId="3133921438" sldId="436"/>
            <ac:picMk id="8" creationId="{2E65C29D-C761-6BB5-2902-3668BBA3E190}"/>
          </ac:picMkLst>
        </pc:picChg>
      </pc:sldChg>
      <pc:sldChg chg="modSp add mod modAnim">
        <pc:chgData name="Erik Slump" userId="263fe8e7-0a40-4189-82d7-5426af9f7008" providerId="ADAL" clId="{BA1C3F44-E686-40FA-8EAC-3E0272952B5A}" dt="2022-10-20T23:44:04.368" v="13562"/>
        <pc:sldMkLst>
          <pc:docMk/>
          <pc:sldMk cId="729411032" sldId="437"/>
        </pc:sldMkLst>
        <pc:picChg chg="mod">
          <ac:chgData name="Erik Slump" userId="263fe8e7-0a40-4189-82d7-5426af9f7008" providerId="ADAL" clId="{BA1C3F44-E686-40FA-8EAC-3E0272952B5A}" dt="2022-10-20T23:43:33.171" v="13557" actId="1076"/>
          <ac:picMkLst>
            <pc:docMk/>
            <pc:sldMk cId="729411032" sldId="437"/>
            <ac:picMk id="7" creationId="{E0BA9EAE-0D80-2AAD-556C-C886ACD01CFE}"/>
          </ac:picMkLst>
        </pc:picChg>
      </pc:sldChg>
      <pc:sldChg chg="addSp delSp modSp add mod modAnim">
        <pc:chgData name="Erik Slump" userId="263fe8e7-0a40-4189-82d7-5426af9f7008" providerId="ADAL" clId="{BA1C3F44-E686-40FA-8EAC-3E0272952B5A}" dt="2022-10-20T23:46:34.097" v="13584"/>
        <pc:sldMkLst>
          <pc:docMk/>
          <pc:sldMk cId="2634462270" sldId="438"/>
        </pc:sldMkLst>
        <pc:spChg chg="mod">
          <ac:chgData name="Erik Slump" userId="263fe8e7-0a40-4189-82d7-5426af9f7008" providerId="ADAL" clId="{BA1C3F44-E686-40FA-8EAC-3E0272952B5A}" dt="2022-10-20T22:36:00.043" v="10764" actId="20577"/>
          <ac:spMkLst>
            <pc:docMk/>
            <pc:sldMk cId="2634462270" sldId="438"/>
            <ac:spMk id="35" creationId="{00000000-0000-0000-0000-000000000000}"/>
          </ac:spMkLst>
        </pc:spChg>
        <pc:picChg chg="add mod">
          <ac:chgData name="Erik Slump" userId="263fe8e7-0a40-4189-82d7-5426af9f7008" providerId="ADAL" clId="{BA1C3F44-E686-40FA-8EAC-3E0272952B5A}" dt="2022-10-20T22:35:55.537" v="10763" actId="1076"/>
          <ac:picMkLst>
            <pc:docMk/>
            <pc:sldMk cId="2634462270" sldId="438"/>
            <ac:picMk id="7" creationId="{E45BBA33-DDD8-26D8-AAE5-A224D4D5DEAE}"/>
          </ac:picMkLst>
        </pc:picChg>
        <pc:picChg chg="del">
          <ac:chgData name="Erik Slump" userId="263fe8e7-0a40-4189-82d7-5426af9f7008" providerId="ADAL" clId="{BA1C3F44-E686-40FA-8EAC-3E0272952B5A}" dt="2022-10-20T22:31:43.176" v="10297" actId="478"/>
          <ac:picMkLst>
            <pc:docMk/>
            <pc:sldMk cId="2634462270" sldId="438"/>
            <ac:picMk id="8" creationId="{2E65C29D-C761-6BB5-2902-3668BBA3E190}"/>
          </ac:picMkLst>
        </pc:picChg>
      </pc:sldChg>
      <pc:sldChg chg="addSp delSp modSp add mod modAnim">
        <pc:chgData name="Erik Slump" userId="263fe8e7-0a40-4189-82d7-5426af9f7008" providerId="ADAL" clId="{BA1C3F44-E686-40FA-8EAC-3E0272952B5A}" dt="2022-10-20T23:47:04.316" v="13589"/>
        <pc:sldMkLst>
          <pc:docMk/>
          <pc:sldMk cId="1659492897" sldId="439"/>
        </pc:sldMkLst>
        <pc:spChg chg="mod">
          <ac:chgData name="Erik Slump" userId="263fe8e7-0a40-4189-82d7-5426af9f7008" providerId="ADAL" clId="{BA1C3F44-E686-40FA-8EAC-3E0272952B5A}" dt="2022-10-20T22:41:05.746" v="11076" actId="20577"/>
          <ac:spMkLst>
            <pc:docMk/>
            <pc:sldMk cId="1659492897" sldId="439"/>
            <ac:spMk id="35" creationId="{00000000-0000-0000-0000-000000000000}"/>
          </ac:spMkLst>
        </pc:spChg>
        <pc:picChg chg="del">
          <ac:chgData name="Erik Slump" userId="263fe8e7-0a40-4189-82d7-5426af9f7008" providerId="ADAL" clId="{BA1C3F44-E686-40FA-8EAC-3E0272952B5A}" dt="2022-10-20T22:38:11.272" v="10777" actId="478"/>
          <ac:picMkLst>
            <pc:docMk/>
            <pc:sldMk cId="1659492897" sldId="439"/>
            <ac:picMk id="7" creationId="{E45BBA33-DDD8-26D8-AAE5-A224D4D5DEAE}"/>
          </ac:picMkLst>
        </pc:picChg>
        <pc:picChg chg="add mod">
          <ac:chgData name="Erik Slump" userId="263fe8e7-0a40-4189-82d7-5426af9f7008" providerId="ADAL" clId="{BA1C3F44-E686-40FA-8EAC-3E0272952B5A}" dt="2022-10-20T22:39:08.526" v="10812" actId="14100"/>
          <ac:picMkLst>
            <pc:docMk/>
            <pc:sldMk cId="1659492897" sldId="439"/>
            <ac:picMk id="8" creationId="{4D45D63F-9F1A-2572-6A42-A9EE3213E803}"/>
          </ac:picMkLst>
        </pc:picChg>
      </pc:sldChg>
      <pc:sldChg chg="addSp delSp modSp add mod modAnim">
        <pc:chgData name="Erik Slump" userId="263fe8e7-0a40-4189-82d7-5426af9f7008" providerId="ADAL" clId="{BA1C3F44-E686-40FA-8EAC-3E0272952B5A}" dt="2022-10-20T23:47:41.071" v="13598"/>
        <pc:sldMkLst>
          <pc:docMk/>
          <pc:sldMk cId="3591758148" sldId="440"/>
        </pc:sldMkLst>
        <pc:spChg chg="mod">
          <ac:chgData name="Erik Slump" userId="263fe8e7-0a40-4189-82d7-5426af9f7008" providerId="ADAL" clId="{BA1C3F44-E686-40FA-8EAC-3E0272952B5A}" dt="2022-10-20T22:45:56.601" v="11444" actId="12"/>
          <ac:spMkLst>
            <pc:docMk/>
            <pc:sldMk cId="3591758148" sldId="440"/>
            <ac:spMk id="35" creationId="{00000000-0000-0000-0000-000000000000}"/>
          </ac:spMkLst>
        </pc:spChg>
        <pc:picChg chg="add mod">
          <ac:chgData name="Erik Slump" userId="263fe8e7-0a40-4189-82d7-5426af9f7008" providerId="ADAL" clId="{BA1C3F44-E686-40FA-8EAC-3E0272952B5A}" dt="2022-10-20T23:47:15.498" v="13591" actId="1076"/>
          <ac:picMkLst>
            <pc:docMk/>
            <pc:sldMk cId="3591758148" sldId="440"/>
            <ac:picMk id="7" creationId="{CE31542B-3F92-5418-50D3-42F0F9F7EE3E}"/>
          </ac:picMkLst>
        </pc:picChg>
        <pc:picChg chg="del">
          <ac:chgData name="Erik Slump" userId="263fe8e7-0a40-4189-82d7-5426af9f7008" providerId="ADAL" clId="{BA1C3F44-E686-40FA-8EAC-3E0272952B5A}" dt="2022-10-20T22:42:06.833" v="11078" actId="478"/>
          <ac:picMkLst>
            <pc:docMk/>
            <pc:sldMk cId="3591758148" sldId="440"/>
            <ac:picMk id="8" creationId="{4D45D63F-9F1A-2572-6A42-A9EE3213E803}"/>
          </ac:picMkLst>
        </pc:picChg>
      </pc:sldChg>
      <pc:sldChg chg="modSp add mod modAnim">
        <pc:chgData name="Erik Slump" userId="263fe8e7-0a40-4189-82d7-5426af9f7008" providerId="ADAL" clId="{BA1C3F44-E686-40FA-8EAC-3E0272952B5A}" dt="2022-10-20T23:48:44.210" v="13610" actId="20577"/>
        <pc:sldMkLst>
          <pc:docMk/>
          <pc:sldMk cId="3802863749" sldId="441"/>
        </pc:sldMkLst>
        <pc:spChg chg="mod">
          <ac:chgData name="Erik Slump" userId="263fe8e7-0a40-4189-82d7-5426af9f7008" providerId="ADAL" clId="{BA1C3F44-E686-40FA-8EAC-3E0272952B5A}" dt="2022-10-20T23:48:44.210" v="13610" actId="20577"/>
          <ac:spMkLst>
            <pc:docMk/>
            <pc:sldMk cId="3802863749" sldId="441"/>
            <ac:spMk id="35" creationId="{00000000-0000-0000-0000-000000000000}"/>
          </ac:spMkLst>
        </pc:spChg>
        <pc:picChg chg="mod">
          <ac:chgData name="Erik Slump" userId="263fe8e7-0a40-4189-82d7-5426af9f7008" providerId="ADAL" clId="{BA1C3F44-E686-40FA-8EAC-3E0272952B5A}" dt="2022-10-20T23:48:05.310" v="13602" actId="1036"/>
          <ac:picMkLst>
            <pc:docMk/>
            <pc:sldMk cId="3802863749" sldId="441"/>
            <ac:picMk id="7" creationId="{CE31542B-3F92-5418-50D3-42F0F9F7EE3E}"/>
          </ac:picMkLst>
        </pc:picChg>
      </pc:sldChg>
      <pc:sldChg chg="addSp delSp modSp add mod modAnim">
        <pc:chgData name="Erik Slump" userId="263fe8e7-0a40-4189-82d7-5426af9f7008" providerId="ADAL" clId="{BA1C3F44-E686-40FA-8EAC-3E0272952B5A}" dt="2022-10-20T23:49:13.804" v="13616"/>
        <pc:sldMkLst>
          <pc:docMk/>
          <pc:sldMk cId="1215119993" sldId="442"/>
        </pc:sldMkLst>
        <pc:spChg chg="mod">
          <ac:chgData name="Erik Slump" userId="263fe8e7-0a40-4189-82d7-5426af9f7008" providerId="ADAL" clId="{BA1C3F44-E686-40FA-8EAC-3E0272952B5A}" dt="2022-10-20T22:51:11.073" v="11822" actId="20577"/>
          <ac:spMkLst>
            <pc:docMk/>
            <pc:sldMk cId="1215119993" sldId="442"/>
            <ac:spMk id="35" creationId="{00000000-0000-0000-0000-000000000000}"/>
          </ac:spMkLst>
        </pc:spChg>
        <pc:spChg chg="mod">
          <ac:chgData name="Erik Slump" userId="263fe8e7-0a40-4189-82d7-5426af9f7008" providerId="ADAL" clId="{BA1C3F44-E686-40FA-8EAC-3E0272952B5A}" dt="2022-10-20T22:52:59.454" v="11843" actId="20577"/>
          <ac:spMkLst>
            <pc:docMk/>
            <pc:sldMk cId="1215119993" sldId="442"/>
            <ac:spMk id="59" creationId="{00000000-0000-0000-0000-000000000000}"/>
          </ac:spMkLst>
        </pc:spChg>
        <pc:picChg chg="add del">
          <ac:chgData name="Erik Slump" userId="263fe8e7-0a40-4189-82d7-5426af9f7008" providerId="ADAL" clId="{BA1C3F44-E686-40FA-8EAC-3E0272952B5A}" dt="2022-10-20T22:49:14.981" v="11685" actId="478"/>
          <ac:picMkLst>
            <pc:docMk/>
            <pc:sldMk cId="1215119993" sldId="442"/>
            <ac:picMk id="7" creationId="{CE31542B-3F92-5418-50D3-42F0F9F7EE3E}"/>
          </ac:picMkLst>
        </pc:picChg>
        <pc:picChg chg="add mod">
          <ac:chgData name="Erik Slump" userId="263fe8e7-0a40-4189-82d7-5426af9f7008" providerId="ADAL" clId="{BA1C3F44-E686-40FA-8EAC-3E0272952B5A}" dt="2022-10-20T22:51:15.770" v="11836" actId="1035"/>
          <ac:picMkLst>
            <pc:docMk/>
            <pc:sldMk cId="1215119993" sldId="442"/>
            <ac:picMk id="8" creationId="{F420BFDE-0F2B-AD5A-5619-90F194840BD5}"/>
          </ac:picMkLst>
        </pc:picChg>
      </pc:sldChg>
      <pc:sldChg chg="addSp delSp modSp add mod modAnim">
        <pc:chgData name="Erik Slump" userId="263fe8e7-0a40-4189-82d7-5426af9f7008" providerId="ADAL" clId="{BA1C3F44-E686-40FA-8EAC-3E0272952B5A}" dt="2022-10-20T23:50:24.759" v="13628" actId="14100"/>
        <pc:sldMkLst>
          <pc:docMk/>
          <pc:sldMk cId="3399049313" sldId="443"/>
        </pc:sldMkLst>
        <pc:spChg chg="mod">
          <ac:chgData name="Erik Slump" userId="263fe8e7-0a40-4189-82d7-5426af9f7008" providerId="ADAL" clId="{BA1C3F44-E686-40FA-8EAC-3E0272952B5A}" dt="2022-10-20T23:50:24.759" v="13628" actId="14100"/>
          <ac:spMkLst>
            <pc:docMk/>
            <pc:sldMk cId="3399049313" sldId="443"/>
            <ac:spMk id="35" creationId="{00000000-0000-0000-0000-000000000000}"/>
          </ac:spMkLst>
        </pc:spChg>
        <pc:spChg chg="mod">
          <ac:chgData name="Erik Slump" userId="263fe8e7-0a40-4189-82d7-5426af9f7008" providerId="ADAL" clId="{BA1C3F44-E686-40FA-8EAC-3E0272952B5A}" dt="2022-10-20T22:53:06.229" v="11851" actId="20577"/>
          <ac:spMkLst>
            <pc:docMk/>
            <pc:sldMk cId="3399049313" sldId="443"/>
            <ac:spMk id="59" creationId="{00000000-0000-0000-0000-000000000000}"/>
          </ac:spMkLst>
        </pc:spChg>
        <pc:picChg chg="add mod">
          <ac:chgData name="Erik Slump" userId="263fe8e7-0a40-4189-82d7-5426af9f7008" providerId="ADAL" clId="{BA1C3F44-E686-40FA-8EAC-3E0272952B5A}" dt="2022-10-20T22:57:40.274" v="12247" actId="1036"/>
          <ac:picMkLst>
            <pc:docMk/>
            <pc:sldMk cId="3399049313" sldId="443"/>
            <ac:picMk id="7" creationId="{3AA2A5DE-B81D-A7FE-E192-C16BDA1FCFED}"/>
          </ac:picMkLst>
        </pc:picChg>
        <pc:picChg chg="del">
          <ac:chgData name="Erik Slump" userId="263fe8e7-0a40-4189-82d7-5426af9f7008" providerId="ADAL" clId="{BA1C3F44-E686-40FA-8EAC-3E0272952B5A}" dt="2022-10-20T22:53:19.606" v="11867" actId="478"/>
          <ac:picMkLst>
            <pc:docMk/>
            <pc:sldMk cId="3399049313" sldId="443"/>
            <ac:picMk id="8" creationId="{F420BFDE-0F2B-AD5A-5619-90F194840BD5}"/>
          </ac:picMkLst>
        </pc:picChg>
        <pc:picChg chg="add mod">
          <ac:chgData name="Erik Slump" userId="263fe8e7-0a40-4189-82d7-5426af9f7008" providerId="ADAL" clId="{BA1C3F44-E686-40FA-8EAC-3E0272952B5A}" dt="2022-10-20T22:56:39.103" v="12139" actId="1076"/>
          <ac:picMkLst>
            <pc:docMk/>
            <pc:sldMk cId="3399049313" sldId="443"/>
            <ac:picMk id="10" creationId="{B5A635C0-C32B-A68B-5C67-B1C906BDFFC6}"/>
          </ac:picMkLst>
        </pc:picChg>
      </pc:sldChg>
      <pc:sldChg chg="addSp delSp modSp add mod modAnim">
        <pc:chgData name="Erik Slump" userId="263fe8e7-0a40-4189-82d7-5426af9f7008" providerId="ADAL" clId="{BA1C3F44-E686-40FA-8EAC-3E0272952B5A}" dt="2022-10-20T23:50:54.772" v="13633"/>
        <pc:sldMkLst>
          <pc:docMk/>
          <pc:sldMk cId="1656875923" sldId="444"/>
        </pc:sldMkLst>
        <pc:spChg chg="mod">
          <ac:chgData name="Erik Slump" userId="263fe8e7-0a40-4189-82d7-5426af9f7008" providerId="ADAL" clId="{BA1C3F44-E686-40FA-8EAC-3E0272952B5A}" dt="2022-10-20T23:05:06.664" v="12731" actId="20577"/>
          <ac:spMkLst>
            <pc:docMk/>
            <pc:sldMk cId="1656875923" sldId="444"/>
            <ac:spMk id="35" creationId="{00000000-0000-0000-0000-000000000000}"/>
          </ac:spMkLst>
        </pc:spChg>
        <pc:picChg chg="del">
          <ac:chgData name="Erik Slump" userId="263fe8e7-0a40-4189-82d7-5426af9f7008" providerId="ADAL" clId="{BA1C3F44-E686-40FA-8EAC-3E0272952B5A}" dt="2022-10-20T22:58:45.984" v="12311" actId="478"/>
          <ac:picMkLst>
            <pc:docMk/>
            <pc:sldMk cId="1656875923" sldId="444"/>
            <ac:picMk id="7" creationId="{3AA2A5DE-B81D-A7FE-E192-C16BDA1FCFED}"/>
          </ac:picMkLst>
        </pc:picChg>
        <pc:picChg chg="add mod">
          <ac:chgData name="Erik Slump" userId="263fe8e7-0a40-4189-82d7-5426af9f7008" providerId="ADAL" clId="{BA1C3F44-E686-40FA-8EAC-3E0272952B5A}" dt="2022-10-20T23:00:03.569" v="12318" actId="14100"/>
          <ac:picMkLst>
            <pc:docMk/>
            <pc:sldMk cId="1656875923" sldId="444"/>
            <ac:picMk id="8" creationId="{0FFE94FB-5066-37D7-DBA1-2AC51024FC65}"/>
          </ac:picMkLst>
        </pc:picChg>
        <pc:picChg chg="del">
          <ac:chgData name="Erik Slump" userId="263fe8e7-0a40-4189-82d7-5426af9f7008" providerId="ADAL" clId="{BA1C3F44-E686-40FA-8EAC-3E0272952B5A}" dt="2022-10-20T22:58:46.864" v="12312" actId="478"/>
          <ac:picMkLst>
            <pc:docMk/>
            <pc:sldMk cId="1656875923" sldId="444"/>
            <ac:picMk id="10" creationId="{B5A635C0-C32B-A68B-5C67-B1C906BDFFC6}"/>
          </ac:picMkLst>
        </pc:picChg>
      </pc:sldChg>
      <pc:sldChg chg="addSp delSp modSp add mod modAnim">
        <pc:chgData name="Erik Slump" userId="263fe8e7-0a40-4189-82d7-5426af9f7008" providerId="ADAL" clId="{BA1C3F44-E686-40FA-8EAC-3E0272952B5A}" dt="2022-10-20T23:51:27.439" v="13638"/>
        <pc:sldMkLst>
          <pc:docMk/>
          <pc:sldMk cId="3601303094" sldId="445"/>
        </pc:sldMkLst>
        <pc:spChg chg="mod">
          <ac:chgData name="Erik Slump" userId="263fe8e7-0a40-4189-82d7-5426af9f7008" providerId="ADAL" clId="{BA1C3F44-E686-40FA-8EAC-3E0272952B5A}" dt="2022-10-20T23:51:13.193" v="13635" actId="20577"/>
          <ac:spMkLst>
            <pc:docMk/>
            <pc:sldMk cId="3601303094" sldId="445"/>
            <ac:spMk id="35" creationId="{00000000-0000-0000-0000-000000000000}"/>
          </ac:spMkLst>
        </pc:spChg>
        <pc:picChg chg="add mod">
          <ac:chgData name="Erik Slump" userId="263fe8e7-0a40-4189-82d7-5426af9f7008" providerId="ADAL" clId="{BA1C3F44-E686-40FA-8EAC-3E0272952B5A}" dt="2022-10-20T23:06:57.288" v="12846" actId="14100"/>
          <ac:picMkLst>
            <pc:docMk/>
            <pc:sldMk cId="3601303094" sldId="445"/>
            <ac:picMk id="7" creationId="{AF4C52F1-2100-6156-89CD-4BBFBEC86A77}"/>
          </ac:picMkLst>
        </pc:picChg>
        <pc:picChg chg="del">
          <ac:chgData name="Erik Slump" userId="263fe8e7-0a40-4189-82d7-5426af9f7008" providerId="ADAL" clId="{BA1C3F44-E686-40FA-8EAC-3E0272952B5A}" dt="2022-10-20T23:05:55.268" v="12733" actId="478"/>
          <ac:picMkLst>
            <pc:docMk/>
            <pc:sldMk cId="3601303094" sldId="445"/>
            <ac:picMk id="8" creationId="{0FFE94FB-5066-37D7-DBA1-2AC51024FC65}"/>
          </ac:picMkLst>
        </pc:picChg>
      </pc:sldChg>
      <pc:sldChg chg="delSp modSp add mod modAnim">
        <pc:chgData name="Erik Slump" userId="263fe8e7-0a40-4189-82d7-5426af9f7008" providerId="ADAL" clId="{BA1C3F44-E686-40FA-8EAC-3E0272952B5A}" dt="2022-10-20T23:52:23.214" v="13659"/>
        <pc:sldMkLst>
          <pc:docMk/>
          <pc:sldMk cId="955456397" sldId="446"/>
        </pc:sldMkLst>
        <pc:spChg chg="mod">
          <ac:chgData name="Erik Slump" userId="263fe8e7-0a40-4189-82d7-5426af9f7008" providerId="ADAL" clId="{BA1C3F44-E686-40FA-8EAC-3E0272952B5A}" dt="2022-10-20T23:52:05.200" v="13657" actId="20577"/>
          <ac:spMkLst>
            <pc:docMk/>
            <pc:sldMk cId="955456397" sldId="446"/>
            <ac:spMk id="35" creationId="{00000000-0000-0000-0000-000000000000}"/>
          </ac:spMkLst>
        </pc:spChg>
        <pc:picChg chg="del">
          <ac:chgData name="Erik Slump" userId="263fe8e7-0a40-4189-82d7-5426af9f7008" providerId="ADAL" clId="{BA1C3F44-E686-40FA-8EAC-3E0272952B5A}" dt="2022-10-20T23:07:16.165" v="12849" actId="478"/>
          <ac:picMkLst>
            <pc:docMk/>
            <pc:sldMk cId="955456397" sldId="446"/>
            <ac:picMk id="7" creationId="{AF4C52F1-2100-6156-89CD-4BBFBEC86A77}"/>
          </ac:picMkLst>
        </pc:picChg>
      </pc:sldChg>
      <pc:sldChg chg="addSp delSp modSp add mod ord modAnim">
        <pc:chgData name="Erik Slump" userId="263fe8e7-0a40-4189-82d7-5426af9f7008" providerId="ADAL" clId="{BA1C3F44-E686-40FA-8EAC-3E0272952B5A}" dt="2022-10-20T23:52:37.011" v="13662"/>
        <pc:sldMkLst>
          <pc:docMk/>
          <pc:sldMk cId="2449027863" sldId="447"/>
        </pc:sldMkLst>
        <pc:spChg chg="mod">
          <ac:chgData name="Erik Slump" userId="263fe8e7-0a40-4189-82d7-5426af9f7008" providerId="ADAL" clId="{BA1C3F44-E686-40FA-8EAC-3E0272952B5A}" dt="2022-10-20T23:11:30.704" v="13106" actId="6549"/>
          <ac:spMkLst>
            <pc:docMk/>
            <pc:sldMk cId="2449027863" sldId="447"/>
            <ac:spMk id="35" creationId="{00000000-0000-0000-0000-000000000000}"/>
          </ac:spMkLst>
        </pc:spChg>
        <pc:picChg chg="del">
          <ac:chgData name="Erik Slump" userId="263fe8e7-0a40-4189-82d7-5426af9f7008" providerId="ADAL" clId="{BA1C3F44-E686-40FA-8EAC-3E0272952B5A}" dt="2022-10-20T23:11:35.871" v="13107" actId="478"/>
          <ac:picMkLst>
            <pc:docMk/>
            <pc:sldMk cId="2449027863" sldId="447"/>
            <ac:picMk id="7" creationId="{AF4C52F1-2100-6156-89CD-4BBFBEC86A77}"/>
          </ac:picMkLst>
        </pc:picChg>
        <pc:picChg chg="add mod modCrop">
          <ac:chgData name="Erik Slump" userId="263fe8e7-0a40-4189-82d7-5426af9f7008" providerId="ADAL" clId="{BA1C3F44-E686-40FA-8EAC-3E0272952B5A}" dt="2022-10-20T23:12:24.095" v="13114" actId="14100"/>
          <ac:picMkLst>
            <pc:docMk/>
            <pc:sldMk cId="2449027863" sldId="447"/>
            <ac:picMk id="8" creationId="{4E27571C-67D5-9807-C32F-C38D75D644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lang="nl-NL"/>
          </a:p>
        </p:txBody>
      </p:sp>
      <p:sp>
        <p:nvSpPr>
          <p:cNvPr id="3" name="Tijdelijke aanduiding voor datum 2"/>
          <p:cNvSpPr>
            <a:spLocks noGrp="1"/>
          </p:cNvSpPr>
          <p:nvPr>
            <p:ph type="dt" sz="quarter" idx="1"/>
          </p:nvPr>
        </p:nvSpPr>
        <p:spPr>
          <a:xfrm>
            <a:off x="5675851" y="1"/>
            <a:ext cx="4342130" cy="345604"/>
          </a:xfrm>
          <a:prstGeom prst="rect">
            <a:avLst/>
          </a:prstGeom>
        </p:spPr>
        <p:txBody>
          <a:bodyPr vert="horz" lIns="96616" tIns="48308" rIns="96616" bIns="48308" rtlCol="0"/>
          <a:lstStyle>
            <a:lvl1pPr algn="r">
              <a:defRPr sz="1300"/>
            </a:lvl1pPr>
          </a:lstStyle>
          <a:p>
            <a:fld id="{AC797930-0447-422A-82AF-B91A0B5DE2AF}" type="datetimeFigureOut">
              <a:rPr lang="nl-NL" smtClean="0"/>
              <a:t>23-10-22</a:t>
            </a:fld>
            <a:endParaRPr lang="nl-NL"/>
          </a:p>
        </p:txBody>
      </p:sp>
      <p:sp>
        <p:nvSpPr>
          <p:cNvPr id="4" name="Tijdelijke aanduiding voor voettekst 3"/>
          <p:cNvSpPr>
            <a:spLocks noGrp="1"/>
          </p:cNvSpPr>
          <p:nvPr>
            <p:ph type="ftr" sz="quarter" idx="2"/>
          </p:nvPr>
        </p:nvSpPr>
        <p:spPr>
          <a:xfrm>
            <a:off x="0" y="6542560"/>
            <a:ext cx="4342130" cy="345603"/>
          </a:xfrm>
          <a:prstGeom prst="rect">
            <a:avLst/>
          </a:prstGeom>
        </p:spPr>
        <p:txBody>
          <a:bodyPr vert="horz" lIns="96616" tIns="48308" rIns="96616" bIns="48308"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5675851" y="6542560"/>
            <a:ext cx="4342130" cy="345603"/>
          </a:xfrm>
          <a:prstGeom prst="rect">
            <a:avLst/>
          </a:prstGeom>
        </p:spPr>
        <p:txBody>
          <a:bodyPr vert="horz" lIns="96616" tIns="48308" rIns="96616" bIns="48308" rtlCol="0" anchor="b"/>
          <a:lstStyle>
            <a:lvl1pPr algn="r">
              <a:defRPr sz="1300"/>
            </a:lvl1pPr>
          </a:lstStyle>
          <a:p>
            <a:fld id="{9E5C829D-569E-49C6-8107-D580479FB9E9}" type="slidenum">
              <a:rPr lang="nl-NL" smtClean="0"/>
              <a:t>‹nr.›</a:t>
            </a:fld>
            <a:endParaRPr lang="nl-NL"/>
          </a:p>
        </p:txBody>
      </p:sp>
    </p:spTree>
    <p:extLst>
      <p:ext uri="{BB962C8B-B14F-4D97-AF65-F5344CB8AC3E}">
        <p14:creationId xmlns:p14="http://schemas.microsoft.com/office/powerpoint/2010/main" val="3458202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nl-NL"/>
          </a:p>
        </p:txBody>
      </p:sp>
      <p:sp>
        <p:nvSpPr>
          <p:cNvPr id="3" name="Tijdelijke aanduiding voor datum 2"/>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7D409DCA-94B5-4C9F-883F-1DAB7C5C9A32}" type="datetimeFigureOut">
              <a:rPr lang="nl-NL" smtClean="0"/>
              <a:pPr/>
              <a:t>23-10-22</a:t>
            </a:fld>
            <a:endParaRPr lang="nl-NL"/>
          </a:p>
        </p:txBody>
      </p:sp>
      <p:sp>
        <p:nvSpPr>
          <p:cNvPr id="4" name="Tijdelijke aanduiding voor dia-afbeelding 3"/>
          <p:cNvSpPr>
            <a:spLocks noGrp="1" noRot="1" noChangeAspect="1"/>
          </p:cNvSpPr>
          <p:nvPr>
            <p:ph type="sldImg" idx="2"/>
          </p:nvPr>
        </p:nvSpPr>
        <p:spPr>
          <a:xfrm>
            <a:off x="3287713" y="515938"/>
            <a:ext cx="3446462" cy="2584450"/>
          </a:xfrm>
          <a:prstGeom prst="rect">
            <a:avLst/>
          </a:prstGeom>
          <a:noFill/>
          <a:ln w="12700">
            <a:solidFill>
              <a:prstClr val="black"/>
            </a:solidFill>
          </a:ln>
        </p:spPr>
        <p:txBody>
          <a:bodyPr vert="horz" lIns="96616" tIns="48308" rIns="96616" bIns="48308" rtlCol="0" anchor="ctr"/>
          <a:lstStyle/>
          <a:p>
            <a:endParaRPr lang="nl-NL"/>
          </a:p>
        </p:txBody>
      </p:sp>
      <p:sp>
        <p:nvSpPr>
          <p:cNvPr id="5" name="Tijdelijke aanduiding voor notities 4"/>
          <p:cNvSpPr>
            <a:spLocks noGrp="1"/>
          </p:cNvSpPr>
          <p:nvPr>
            <p:ph type="body" sz="quarter" idx="3"/>
          </p:nvPr>
        </p:nvSpPr>
        <p:spPr>
          <a:xfrm>
            <a:off x="1002030" y="3271878"/>
            <a:ext cx="8016240" cy="3099673"/>
          </a:xfrm>
          <a:prstGeom prst="rect">
            <a:avLst/>
          </a:prstGeom>
        </p:spPr>
        <p:txBody>
          <a:bodyPr vert="horz" lIns="96616" tIns="48308" rIns="96616" bIns="48308"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A5C1E420-E638-451F-B2A9-FB65294995DD}" type="slidenum">
              <a:rPr lang="nl-NL" smtClean="0"/>
              <a:pPr/>
              <a:t>‹nr.›</a:t>
            </a:fld>
            <a:endParaRPr lang="nl-NL"/>
          </a:p>
        </p:txBody>
      </p:sp>
    </p:spTree>
    <p:extLst>
      <p:ext uri="{BB962C8B-B14F-4D97-AF65-F5344CB8AC3E}">
        <p14:creationId xmlns:p14="http://schemas.microsoft.com/office/powerpoint/2010/main" val="332813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C1E420-E638-451F-B2A9-FB65294995DD}" type="slidenum">
              <a:rPr lang="nl-NL" smtClean="0"/>
              <a:pPr/>
              <a:t>1</a:t>
            </a:fld>
            <a:endParaRPr lang="nl-NL"/>
          </a:p>
        </p:txBody>
      </p:sp>
    </p:spTree>
    <p:extLst>
      <p:ext uri="{BB962C8B-B14F-4D97-AF65-F5344CB8AC3E}">
        <p14:creationId xmlns:p14="http://schemas.microsoft.com/office/powerpoint/2010/main" val="2199357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Tekstvak 2"/>
          <p:cNvSpPr txBox="1"/>
          <p:nvPr userDrawn="1"/>
        </p:nvSpPr>
        <p:spPr>
          <a:xfrm>
            <a:off x="251520" y="260648"/>
            <a:ext cx="7200800" cy="677108"/>
          </a:xfrm>
          <a:prstGeom prst="rect">
            <a:avLst/>
          </a:prstGeom>
          <a:solidFill>
            <a:srgbClr val="5986BE"/>
          </a:solidFill>
        </p:spPr>
        <p:txBody>
          <a:bodyPr wrap="square" rtlCol="0">
            <a:spAutoFit/>
          </a:bodyPr>
          <a:lstStyle/>
          <a:p>
            <a:pPr algn="r"/>
            <a:endParaRPr lang="nl-NL" sz="3800" b="1"/>
          </a:p>
        </p:txBody>
      </p:sp>
      <p:pic>
        <p:nvPicPr>
          <p:cNvPr id="4" name="Graphic 3">
            <a:extLst>
              <a:ext uri="{FF2B5EF4-FFF2-40B4-BE49-F238E27FC236}">
                <a16:creationId xmlns:a16="http://schemas.microsoft.com/office/drawing/2014/main" id="{49F9F1AB-7423-CF75-3309-BFAE38D82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33890">
            <a:off x="7655718" y="276100"/>
            <a:ext cx="910798" cy="1323312"/>
          </a:xfrm>
          <a:prstGeom prst="rect">
            <a:avLst/>
          </a:prstGeom>
        </p:spPr>
      </p:pic>
      <p:pic>
        <p:nvPicPr>
          <p:cNvPr id="2" name="Afbeelding 1">
            <a:extLst>
              <a:ext uri="{FF2B5EF4-FFF2-40B4-BE49-F238E27FC236}">
                <a16:creationId xmlns:a16="http://schemas.microsoft.com/office/drawing/2014/main" id="{615BE6AA-5956-C800-D32C-89D31FD4CE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8960" b="24143"/>
          <a:stretch/>
        </p:blipFill>
        <p:spPr>
          <a:xfrm>
            <a:off x="8325142" y="6392091"/>
            <a:ext cx="818857" cy="4659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23-10-22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23-10-22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23-10-22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23-10-22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6E700D8-3305-4C88-9C48-DBF043FDA6D4}" type="datetimeFigureOut">
              <a:rPr lang="nl-NL" smtClean="0"/>
              <a:pPr/>
              <a:t>23-10-22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6E700D8-3305-4C88-9C48-DBF043FDA6D4}" type="datetimeFigureOut">
              <a:rPr lang="nl-NL" smtClean="0"/>
              <a:pPr/>
              <a:t>23-10-22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6E700D8-3305-4C88-9C48-DBF043FDA6D4}" type="datetimeFigureOut">
              <a:rPr lang="nl-NL" smtClean="0"/>
              <a:pPr/>
              <a:t>23-10-22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E700D8-3305-4C88-9C48-DBF043FDA6D4}" type="datetimeFigureOut">
              <a:rPr lang="nl-NL" smtClean="0"/>
              <a:pPr/>
              <a:t>23-10-22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E700D8-3305-4C88-9C48-DBF043FDA6D4}" type="datetimeFigureOut">
              <a:rPr lang="nl-NL" smtClean="0"/>
              <a:pPr/>
              <a:t>23-10-22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E700D8-3305-4C88-9C48-DBF043FDA6D4}" type="datetimeFigureOut">
              <a:rPr lang="nl-NL" smtClean="0"/>
              <a:pPr/>
              <a:t>23-10-22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700D8-3305-4C88-9C48-DBF043FDA6D4}" type="datetimeFigureOut">
              <a:rPr lang="nl-NL" smtClean="0"/>
              <a:pPr/>
              <a:t>23-10-22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44571-D2BB-4301-AA8B-DDF105939A7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549642"/>
            <a:ext cx="8229600" cy="3758716"/>
          </a:xfrm>
        </p:spPr>
        <p:txBody>
          <a:bodyPr anchor="ctr">
            <a:normAutofit/>
          </a:bodyPr>
          <a:lstStyle/>
          <a:p>
            <a:pPr algn="ctr">
              <a:buNone/>
            </a:pPr>
            <a:r>
              <a:rPr lang="nl-NL" sz="8000" b="1" dirty="0"/>
              <a:t>Cursus NBBR</a:t>
            </a:r>
          </a:p>
          <a:p>
            <a:pPr algn="ctr">
              <a:buNone/>
            </a:pPr>
            <a:r>
              <a:rPr lang="nl-NL" sz="8000" b="1"/>
              <a:t>Les 2</a:t>
            </a:r>
          </a:p>
        </p:txBody>
      </p:sp>
      <p:sp>
        <p:nvSpPr>
          <p:cNvPr id="6" name="Tekstvak 5"/>
          <p:cNvSpPr txBox="1"/>
          <p:nvPr/>
        </p:nvSpPr>
        <p:spPr>
          <a:xfrm>
            <a:off x="251520" y="260648"/>
            <a:ext cx="8640960" cy="677108"/>
          </a:xfrm>
          <a:prstGeom prst="rect">
            <a:avLst/>
          </a:prstGeom>
          <a:solidFill>
            <a:srgbClr val="5986BE"/>
          </a:solidFill>
        </p:spPr>
        <p:txBody>
          <a:bodyPr wrap="square" rtlCol="0">
            <a:spAutoFit/>
          </a:bodyPr>
          <a:lstStyle/>
          <a:p>
            <a:pPr algn="r"/>
            <a:endParaRPr lang="nl-NL" sz="3800" b="1"/>
          </a:p>
        </p:txBody>
      </p:sp>
      <p:pic>
        <p:nvPicPr>
          <p:cNvPr id="7" name="Afbeelding 6">
            <a:extLst>
              <a:ext uri="{FF2B5EF4-FFF2-40B4-BE49-F238E27FC236}">
                <a16:creationId xmlns:a16="http://schemas.microsoft.com/office/drawing/2014/main" id="{4D4D3B27-273F-18E3-0119-69BA336A86CE}"/>
              </a:ext>
            </a:extLst>
          </p:cNvPr>
          <p:cNvPicPr>
            <a:picLocks noChangeAspect="1"/>
          </p:cNvPicPr>
          <p:nvPr/>
        </p:nvPicPr>
        <p:blipFill rotWithShape="1">
          <a:blip r:embed="rId3">
            <a:extLst>
              <a:ext uri="{28A0092B-C50C-407E-A947-70E740481C1C}">
                <a14:useLocalDpi xmlns:a14="http://schemas.microsoft.com/office/drawing/2010/main" val="0"/>
              </a:ext>
            </a:extLst>
          </a:blip>
          <a:srcRect t="18960" b="24143"/>
          <a:stretch/>
        </p:blipFill>
        <p:spPr>
          <a:xfrm>
            <a:off x="6286500" y="5232158"/>
            <a:ext cx="2857500" cy="16258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Leden beheren</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Filter op speelmoment: Helaas zit dit filter nog niet op de invoer van een nieuwe zitting, vandaar dat het handig is om extra ledenbestanden te gebruiken.</a:t>
            </a:r>
          </a:p>
          <a:p>
            <a:pPr marL="0" lvl="1"/>
            <a:r>
              <a:rPr lang="nl-NL" sz="2800" dirty="0"/>
              <a:t>Wanneer het is aangevinkt, zonder dat het een speel-moment is geselecteerd, zie je alleen de leden zonder.</a:t>
            </a:r>
          </a:p>
          <a:p>
            <a:pPr marL="0" lvl="1"/>
            <a:r>
              <a:rPr lang="nl-NL" sz="2800" dirty="0"/>
              <a:t>Selecteer je meerdere speelmomenten, dan zie je alleen leden die al die speelmomenten toegewezen hebben.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06AA50BA-86C6-96B9-F320-A359A611963B}"/>
              </a:ext>
            </a:extLst>
          </p:cNvPr>
          <p:cNvPicPr>
            <a:picLocks noChangeAspect="1"/>
          </p:cNvPicPr>
          <p:nvPr/>
        </p:nvPicPr>
        <p:blipFill>
          <a:blip r:embed="rId2"/>
          <a:stretch>
            <a:fillRect/>
          </a:stretch>
        </p:blipFill>
        <p:spPr>
          <a:xfrm>
            <a:off x="396576" y="1800000"/>
            <a:ext cx="8351888" cy="1699942"/>
          </a:xfrm>
          <a:prstGeom prst="rect">
            <a:avLst/>
          </a:prstGeom>
        </p:spPr>
      </p:pic>
    </p:spTree>
    <p:extLst>
      <p:ext uri="{BB962C8B-B14F-4D97-AF65-F5344CB8AC3E}">
        <p14:creationId xmlns:p14="http://schemas.microsoft.com/office/powerpoint/2010/main" val="2695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6" end="6"/>
                                            </p:txEl>
                                          </p:spTgt>
                                        </p:tgtEl>
                                        <p:attrNameLst>
                                          <p:attrName>style.visibility</p:attrName>
                                        </p:attrNameLst>
                                      </p:cBhvr>
                                      <p:to>
                                        <p:strVal val="visible"/>
                                      </p:to>
                                    </p:set>
                                    <p:animEffect transition="in" filter="fade">
                                      <p:cBhvr>
                                        <p:cTn id="13" dur="500"/>
                                        <p:tgtEl>
                                          <p:spTgt spid="3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7" end="7"/>
                                            </p:txEl>
                                          </p:spTgt>
                                        </p:tgtEl>
                                        <p:attrNameLst>
                                          <p:attrName>style.visibility</p:attrName>
                                        </p:attrNameLst>
                                      </p:cBhvr>
                                      <p:to>
                                        <p:strVal val="visible"/>
                                      </p:to>
                                    </p:set>
                                    <p:animEffect transition="in" filter="fade">
                                      <p:cBhvr>
                                        <p:cTn id="18" dur="500"/>
                                        <p:tgtEl>
                                          <p:spTgt spid="35">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xEl>
                                              <p:pRg st="8" end="8"/>
                                            </p:txEl>
                                          </p:spTgt>
                                        </p:tgtEl>
                                        <p:attrNameLst>
                                          <p:attrName>style.visibility</p:attrName>
                                        </p:attrNameLst>
                                      </p:cBhvr>
                                      <p:to>
                                        <p:strVal val="visible"/>
                                      </p:to>
                                    </p:set>
                                    <p:animEffect transition="in" filter="fade">
                                      <p:cBhvr>
                                        <p:cTn id="23"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Leden beheren</a:t>
            </a:r>
          </a:p>
          <a:p>
            <a:pPr marL="0" lvl="1"/>
            <a:endParaRPr lang="nl-NL" sz="1400" dirty="0"/>
          </a:p>
          <a:p>
            <a:pPr marL="0" lvl="1"/>
            <a:endParaRPr lang="nl-NL" sz="2800" dirty="0"/>
          </a:p>
          <a:p>
            <a:pPr marL="0" lvl="1"/>
            <a:r>
              <a:rPr lang="nl-NL" sz="2800" dirty="0"/>
              <a:t>Onderaan het scherm van ledenbeheer vind je een aantal knoppen waarmee je acties kunt uitvoeren.</a:t>
            </a:r>
          </a:p>
          <a:p>
            <a:pPr lvl="1" indent="-457200">
              <a:buFont typeface="Arial" panose="020B0604020202020204" pitchFamily="34" charset="0"/>
              <a:buChar char="•"/>
            </a:pPr>
            <a:r>
              <a:rPr lang="nl-NL" sz="2800" dirty="0"/>
              <a:t>Toevoegen: Maak een nieuwe speler aan</a:t>
            </a:r>
          </a:p>
          <a:p>
            <a:pPr lvl="1" indent="-457200">
              <a:buFont typeface="Arial" panose="020B0604020202020204" pitchFamily="34" charset="0"/>
              <a:buChar char="•"/>
            </a:pPr>
            <a:r>
              <a:rPr lang="nl-NL" sz="2800" dirty="0"/>
              <a:t>Verwijderen: Alleen actief als er een speler geselecteerd is. Je kunt geen speler verwijderen die in een zitting /  competitie voorkomt.</a:t>
            </a:r>
            <a:br>
              <a:rPr lang="nl-NL" sz="2800" dirty="0"/>
            </a:br>
            <a:r>
              <a:rPr lang="nl-NL" sz="2800" dirty="0"/>
              <a:t>Tip: gebruik een ledenbestand voor oud-leden in plaats van ze te verwijderen.</a:t>
            </a:r>
          </a:p>
          <a:p>
            <a:pPr lvl="1" indent="-457200">
              <a:buFont typeface="Arial" panose="020B0604020202020204" pitchFamily="34" charset="0"/>
              <a:buChar char="•"/>
            </a:pPr>
            <a:r>
              <a:rPr lang="nl-NL" sz="2800" dirty="0"/>
              <a:t>Wijzigen: Open de geselecteerde spelerskaart </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5286985F-062F-AC4B-9D9E-5CE02E6FAEA8}"/>
              </a:ext>
            </a:extLst>
          </p:cNvPr>
          <p:cNvPicPr>
            <a:picLocks noChangeAspect="1"/>
          </p:cNvPicPr>
          <p:nvPr/>
        </p:nvPicPr>
        <p:blipFill>
          <a:blip r:embed="rId2"/>
          <a:stretch>
            <a:fillRect/>
          </a:stretch>
        </p:blipFill>
        <p:spPr>
          <a:xfrm>
            <a:off x="395536" y="1818601"/>
            <a:ext cx="8352928" cy="396187"/>
          </a:xfrm>
          <a:prstGeom prst="rect">
            <a:avLst/>
          </a:prstGeom>
        </p:spPr>
      </p:pic>
    </p:spTree>
    <p:extLst>
      <p:ext uri="{BB962C8B-B14F-4D97-AF65-F5344CB8AC3E}">
        <p14:creationId xmlns:p14="http://schemas.microsoft.com/office/powerpoint/2010/main" val="14569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4" end="4"/>
                                            </p:txEl>
                                          </p:spTgt>
                                        </p:tgtEl>
                                        <p:attrNameLst>
                                          <p:attrName>style.visibility</p:attrName>
                                        </p:attrNameLst>
                                      </p:cBhvr>
                                      <p:to>
                                        <p:strVal val="visible"/>
                                      </p:to>
                                    </p:set>
                                    <p:animEffect transition="in" filter="fade">
                                      <p:cBhvr>
                                        <p:cTn id="18" dur="500"/>
                                        <p:tgtEl>
                                          <p:spTgt spid="3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xEl>
                                              <p:pRg st="5" end="5"/>
                                            </p:txEl>
                                          </p:spTgt>
                                        </p:tgtEl>
                                        <p:attrNameLst>
                                          <p:attrName>style.visibility</p:attrName>
                                        </p:attrNameLst>
                                      </p:cBhvr>
                                      <p:to>
                                        <p:strVal val="visible"/>
                                      </p:to>
                                    </p:set>
                                    <p:animEffect transition="in" filter="fade">
                                      <p:cBhvr>
                                        <p:cTn id="23" dur="500"/>
                                        <p:tgtEl>
                                          <p:spTgt spid="3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xEl>
                                              <p:pRg st="6" end="6"/>
                                            </p:txEl>
                                          </p:spTgt>
                                        </p:tgtEl>
                                        <p:attrNameLst>
                                          <p:attrName>style.visibility</p:attrName>
                                        </p:attrNameLst>
                                      </p:cBhvr>
                                      <p:to>
                                        <p:strVal val="visible"/>
                                      </p:to>
                                    </p:set>
                                    <p:animEffect transition="in" filter="fade">
                                      <p:cBhvr>
                                        <p:cTn id="28"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Leden beheren</a:t>
            </a:r>
          </a:p>
          <a:p>
            <a:pPr marL="0" lvl="1"/>
            <a:endParaRPr lang="nl-NL" sz="1400" dirty="0"/>
          </a:p>
          <a:p>
            <a:pPr marL="0" lvl="1"/>
            <a:endParaRPr lang="nl-NL" sz="2800" dirty="0"/>
          </a:p>
          <a:p>
            <a:pPr lvl="1" indent="-457200">
              <a:buFont typeface="Arial" panose="020B0604020202020204" pitchFamily="34" charset="0"/>
              <a:buChar char="•"/>
            </a:pPr>
            <a:r>
              <a:rPr lang="nl-NL" sz="2800" dirty="0"/>
              <a:t>Alles selecteren: Alleen nodig als je wilt exporteren</a:t>
            </a:r>
          </a:p>
          <a:p>
            <a:pPr lvl="1" indent="-457200">
              <a:buFont typeface="Arial" panose="020B0604020202020204" pitchFamily="34" charset="0"/>
              <a:buChar char="•"/>
            </a:pPr>
            <a:r>
              <a:rPr lang="nl-NL" sz="2800" dirty="0"/>
              <a:t>Afdrukken/Exporteren: Liever niet gebruiken. Is nog een overlevering van de tijd dat het NBBR voor de ledenadministratie werd gebruikt</a:t>
            </a:r>
          </a:p>
          <a:p>
            <a:pPr lvl="1" indent="-457200">
              <a:buFont typeface="Arial" panose="020B0604020202020204" pitchFamily="34" charset="0"/>
              <a:buChar char="•"/>
            </a:pPr>
            <a:r>
              <a:rPr lang="nl-NL" sz="2800" dirty="0"/>
              <a:t>Samenvoegen: Werkt alleen wanneer je 2 leden hebt geselecteerd. Hier is ook een aparte functie voor die later voorbijkomt. </a:t>
            </a:r>
          </a:p>
          <a:p>
            <a:pPr marL="0" lvl="1"/>
            <a:endParaRPr lang="nl-NL" sz="2800" dirty="0"/>
          </a:p>
          <a:p>
            <a:pPr marL="0" lvl="1"/>
            <a:r>
              <a:rPr lang="nl-NL" sz="2800" dirty="0"/>
              <a:t>Klik op de knop "Toevoegen" </a:t>
            </a:r>
          </a:p>
          <a:p>
            <a:pPr marL="0" lvl="1"/>
            <a:r>
              <a:rPr lang="nl-NL" sz="2800" dirty="0"/>
              <a:t>(of in het lint op "Nieuw lid")</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5286985F-062F-AC4B-9D9E-5CE02E6FAEA8}"/>
              </a:ext>
            </a:extLst>
          </p:cNvPr>
          <p:cNvPicPr>
            <a:picLocks noChangeAspect="1"/>
          </p:cNvPicPr>
          <p:nvPr/>
        </p:nvPicPr>
        <p:blipFill>
          <a:blip r:embed="rId2"/>
          <a:stretch>
            <a:fillRect/>
          </a:stretch>
        </p:blipFill>
        <p:spPr>
          <a:xfrm>
            <a:off x="395536" y="1818601"/>
            <a:ext cx="8352928" cy="396187"/>
          </a:xfrm>
          <a:prstGeom prst="rect">
            <a:avLst/>
          </a:prstGeom>
        </p:spPr>
      </p:pic>
    </p:spTree>
    <p:extLst>
      <p:ext uri="{BB962C8B-B14F-4D97-AF65-F5344CB8AC3E}">
        <p14:creationId xmlns:p14="http://schemas.microsoft.com/office/powerpoint/2010/main" val="284170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4" end="4"/>
                                            </p:txEl>
                                          </p:spTgt>
                                        </p:tgtEl>
                                        <p:attrNameLst>
                                          <p:attrName>style.visibility</p:attrName>
                                        </p:attrNameLst>
                                      </p:cBhvr>
                                      <p:to>
                                        <p:strVal val="visible"/>
                                      </p:to>
                                    </p:set>
                                    <p:animEffect transition="in" filter="fade">
                                      <p:cBhvr>
                                        <p:cTn id="18" dur="500"/>
                                        <p:tgtEl>
                                          <p:spTgt spid="3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xEl>
                                              <p:pRg st="5" end="5"/>
                                            </p:txEl>
                                          </p:spTgt>
                                        </p:tgtEl>
                                        <p:attrNameLst>
                                          <p:attrName>style.visibility</p:attrName>
                                        </p:attrNameLst>
                                      </p:cBhvr>
                                      <p:to>
                                        <p:strVal val="visible"/>
                                      </p:to>
                                    </p:set>
                                    <p:animEffect transition="in" filter="fade">
                                      <p:cBhvr>
                                        <p:cTn id="23" dur="500"/>
                                        <p:tgtEl>
                                          <p:spTgt spid="3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xEl>
                                              <p:pRg st="7" end="7"/>
                                            </p:txEl>
                                          </p:spTgt>
                                        </p:tgtEl>
                                        <p:attrNameLst>
                                          <p:attrName>style.visibility</p:attrName>
                                        </p:attrNameLst>
                                      </p:cBhvr>
                                      <p:to>
                                        <p:strVal val="visible"/>
                                      </p:to>
                                    </p:set>
                                    <p:animEffect transition="in" filter="fade">
                                      <p:cBhvr>
                                        <p:cTn id="28" dur="500"/>
                                        <p:tgtEl>
                                          <p:spTgt spid="3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xEl>
                                              <p:pRg st="8" end="8"/>
                                            </p:txEl>
                                          </p:spTgt>
                                        </p:tgtEl>
                                        <p:attrNameLst>
                                          <p:attrName>style.visibility</p:attrName>
                                        </p:attrNameLst>
                                      </p:cBhvr>
                                      <p:to>
                                        <p:strVal val="visible"/>
                                      </p:to>
                                    </p:set>
                                    <p:animEffect transition="in" filter="fade">
                                      <p:cBhvr>
                                        <p:cTn id="33"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Nieuwe leden</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Teveel opties die niet voor het spelen nodig zijn.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CA0D2D74-8371-4620-752B-35F445CE8B49}"/>
              </a:ext>
            </a:extLst>
          </p:cNvPr>
          <p:cNvPicPr>
            <a:picLocks noChangeAspect="1"/>
          </p:cNvPicPr>
          <p:nvPr/>
        </p:nvPicPr>
        <p:blipFill>
          <a:blip r:embed="rId2"/>
          <a:stretch>
            <a:fillRect/>
          </a:stretch>
        </p:blipFill>
        <p:spPr>
          <a:xfrm>
            <a:off x="394896" y="1835449"/>
            <a:ext cx="7063179" cy="4243082"/>
          </a:xfrm>
          <a:prstGeom prst="rect">
            <a:avLst/>
          </a:prstGeom>
        </p:spPr>
      </p:pic>
    </p:spTree>
    <p:extLst>
      <p:ext uri="{BB962C8B-B14F-4D97-AF65-F5344CB8AC3E}">
        <p14:creationId xmlns:p14="http://schemas.microsoft.com/office/powerpoint/2010/main" val="29120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12" end="12"/>
                                            </p:txEl>
                                          </p:spTgt>
                                        </p:tgtEl>
                                        <p:attrNameLst>
                                          <p:attrName>style.visibility</p:attrName>
                                        </p:attrNameLst>
                                      </p:cBhvr>
                                      <p:to>
                                        <p:strVal val="visible"/>
                                      </p:to>
                                    </p:set>
                                    <p:animEffect transition="in" filter="fade">
                                      <p:cBhvr>
                                        <p:cTn id="13" dur="500"/>
                                        <p:tgtEl>
                                          <p:spTgt spid="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Nieuwe leden (sectie "Algemene gegevens")</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Deze velden zijn nuttig. De overige velden niet gebruiken</a:t>
            </a:r>
          </a:p>
          <a:p>
            <a:pPr lvl="1" indent="-457200">
              <a:buFont typeface="Arial" panose="020B0604020202020204" pitchFamily="34" charset="0"/>
              <a:buChar char="•"/>
            </a:pPr>
            <a:r>
              <a:rPr lang="nl-NL" sz="2800" dirty="0"/>
              <a:t>Voorletters is handig voor als namen te lang zijn om bijvoorbeeld goed in de </a:t>
            </a:r>
            <a:r>
              <a:rPr lang="nl-NL" sz="2800" dirty="0" err="1"/>
              <a:t>Bridgemate</a:t>
            </a:r>
            <a:r>
              <a:rPr lang="nl-NL" sz="2800" dirty="0"/>
              <a:t> weer te geven.</a:t>
            </a:r>
          </a:p>
          <a:p>
            <a:pPr lvl="1" indent="-457200">
              <a:buFont typeface="Arial" panose="020B0604020202020204" pitchFamily="34" charset="0"/>
              <a:buChar char="•"/>
            </a:pPr>
            <a:r>
              <a:rPr lang="nl-NL" sz="2800" dirty="0"/>
              <a:t>Weergavenaam is handig wanneer iemand niet onder zijn/haar officiële naam bekend is</a:t>
            </a:r>
          </a:p>
          <a:p>
            <a:pPr lvl="1" indent="-457200">
              <a:buFont typeface="Arial" panose="020B0604020202020204" pitchFamily="34" charset="0"/>
              <a:buChar char="•"/>
            </a:pPr>
            <a:r>
              <a:rPr lang="nl-NL" sz="2800" dirty="0"/>
              <a:t>Geen lidnummer = € 0,50 "boete" per zitting</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A4C6366-40B8-5D93-E86B-60C03926B9EE}"/>
              </a:ext>
            </a:extLst>
          </p:cNvPr>
          <p:cNvPicPr>
            <a:picLocks noChangeAspect="1"/>
          </p:cNvPicPr>
          <p:nvPr/>
        </p:nvPicPr>
        <p:blipFill>
          <a:blip r:embed="rId2"/>
          <a:stretch>
            <a:fillRect/>
          </a:stretch>
        </p:blipFill>
        <p:spPr>
          <a:xfrm>
            <a:off x="496369" y="1836642"/>
            <a:ext cx="3633216" cy="2112180"/>
          </a:xfrm>
          <a:prstGeom prst="rect">
            <a:avLst/>
          </a:prstGeom>
        </p:spPr>
      </p:pic>
    </p:spTree>
    <p:extLst>
      <p:ext uri="{BB962C8B-B14F-4D97-AF65-F5344CB8AC3E}">
        <p14:creationId xmlns:p14="http://schemas.microsoft.com/office/powerpoint/2010/main" val="7822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7" end="7"/>
                                            </p:txEl>
                                          </p:spTgt>
                                        </p:tgtEl>
                                        <p:attrNameLst>
                                          <p:attrName>style.visibility</p:attrName>
                                        </p:attrNameLst>
                                      </p:cBhvr>
                                      <p:to>
                                        <p:strVal val="visible"/>
                                      </p:to>
                                    </p:set>
                                    <p:animEffect transition="in" filter="fade">
                                      <p:cBhvr>
                                        <p:cTn id="10" dur="500"/>
                                        <p:tgtEl>
                                          <p:spTgt spid="35">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8" end="8"/>
                                            </p:txEl>
                                          </p:spTgt>
                                        </p:tgtEl>
                                        <p:attrNameLst>
                                          <p:attrName>style.visibility</p:attrName>
                                        </p:attrNameLst>
                                      </p:cBhvr>
                                      <p:to>
                                        <p:strVal val="visible"/>
                                      </p:to>
                                    </p:set>
                                    <p:animEffect transition="in" filter="fade">
                                      <p:cBhvr>
                                        <p:cTn id="15" dur="500"/>
                                        <p:tgtEl>
                                          <p:spTgt spid="35">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9" end="9"/>
                                            </p:txEl>
                                          </p:spTgt>
                                        </p:tgtEl>
                                        <p:attrNameLst>
                                          <p:attrName>style.visibility</p:attrName>
                                        </p:attrNameLst>
                                      </p:cBhvr>
                                      <p:to>
                                        <p:strVal val="visible"/>
                                      </p:to>
                                    </p:set>
                                    <p:animEffect transition="in" filter="fade">
                                      <p:cBhvr>
                                        <p:cTn id="20" dur="500"/>
                                        <p:tgtEl>
                                          <p:spTgt spid="35">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xEl>
                                              <p:pRg st="10" end="10"/>
                                            </p:txEl>
                                          </p:spTgt>
                                        </p:tgtEl>
                                        <p:attrNameLst>
                                          <p:attrName>style.visibility</p:attrName>
                                        </p:attrNameLst>
                                      </p:cBhvr>
                                      <p:to>
                                        <p:strVal val="visible"/>
                                      </p:to>
                                    </p:set>
                                    <p:animEffect transition="in" filter="fade">
                                      <p:cBhvr>
                                        <p:cTn id="25"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3754874"/>
          </a:xfrm>
          <a:prstGeom prst="rect">
            <a:avLst/>
          </a:prstGeom>
          <a:noFill/>
        </p:spPr>
        <p:txBody>
          <a:bodyPr wrap="square" rtlCol="0">
            <a:spAutoFit/>
          </a:bodyPr>
          <a:lstStyle/>
          <a:p>
            <a:pPr marL="0" lvl="1"/>
            <a:r>
              <a:rPr lang="nl-NL" sz="2800" b="1" dirty="0"/>
              <a:t>Nieuwe leden (sectie "Status")</a:t>
            </a:r>
          </a:p>
          <a:p>
            <a:pPr marL="0" lvl="1"/>
            <a:endParaRPr lang="nl-NL" sz="1400" dirty="0"/>
          </a:p>
          <a:p>
            <a:pPr marL="0" lvl="1"/>
            <a:endParaRPr lang="nl-NL" sz="2800" dirty="0"/>
          </a:p>
          <a:p>
            <a:pPr marL="0" lvl="1"/>
            <a:r>
              <a:rPr lang="nl-NL" sz="2800" dirty="0"/>
              <a:t>Ook dit is een overblijfsel van de ledenadministratie. </a:t>
            </a:r>
          </a:p>
          <a:p>
            <a:pPr marL="0" lvl="1"/>
            <a:r>
              <a:rPr lang="nl-NL" sz="2800" dirty="0"/>
              <a:t>Het kan handig zijn om te bepalen of iemand moet betalen om mee te mogen doen als dat een regel is.</a:t>
            </a:r>
          </a:p>
          <a:p>
            <a:pPr marL="0" lvl="1"/>
            <a:endParaRPr lang="nl-NL" sz="2800" dirty="0"/>
          </a:p>
          <a:p>
            <a:pPr marL="0" lvl="1"/>
            <a:r>
              <a:rPr lang="nl-NL" sz="2800" dirty="0"/>
              <a:t>Dit zijn de mogelijke opties:</a:t>
            </a:r>
          </a:p>
          <a:p>
            <a:pPr marL="0" lvl="1"/>
            <a:r>
              <a:rPr lang="nl-NL" sz="2800" dirty="0"/>
              <a:t>En ja, "?" is een optie.</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2204EA2E-9727-42C3-10B4-E2F1A2FE2EEB}"/>
              </a:ext>
            </a:extLst>
          </p:cNvPr>
          <p:cNvPicPr>
            <a:picLocks noChangeAspect="1"/>
          </p:cNvPicPr>
          <p:nvPr/>
        </p:nvPicPr>
        <p:blipFill>
          <a:blip r:embed="rId2"/>
          <a:stretch>
            <a:fillRect/>
          </a:stretch>
        </p:blipFill>
        <p:spPr>
          <a:xfrm>
            <a:off x="471487" y="1812900"/>
            <a:ext cx="3781425" cy="419100"/>
          </a:xfrm>
          <a:prstGeom prst="rect">
            <a:avLst/>
          </a:prstGeom>
        </p:spPr>
      </p:pic>
      <p:pic>
        <p:nvPicPr>
          <p:cNvPr id="10" name="Afbeelding 9">
            <a:extLst>
              <a:ext uri="{FF2B5EF4-FFF2-40B4-BE49-F238E27FC236}">
                <a16:creationId xmlns:a16="http://schemas.microsoft.com/office/drawing/2014/main" id="{11E03229-88CF-BEFF-99E0-5BF5C94E1C6F}"/>
              </a:ext>
            </a:extLst>
          </p:cNvPr>
          <p:cNvPicPr>
            <a:picLocks noChangeAspect="1"/>
          </p:cNvPicPr>
          <p:nvPr/>
        </p:nvPicPr>
        <p:blipFill>
          <a:blip r:embed="rId3"/>
          <a:stretch>
            <a:fillRect/>
          </a:stretch>
        </p:blipFill>
        <p:spPr>
          <a:xfrm>
            <a:off x="4691026" y="4164514"/>
            <a:ext cx="781050" cy="1590675"/>
          </a:xfrm>
          <a:prstGeom prst="rect">
            <a:avLst/>
          </a:prstGeom>
        </p:spPr>
      </p:pic>
    </p:spTree>
    <p:extLst>
      <p:ext uri="{BB962C8B-B14F-4D97-AF65-F5344CB8AC3E}">
        <p14:creationId xmlns:p14="http://schemas.microsoft.com/office/powerpoint/2010/main" val="153255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xEl>
                                              <p:pRg st="6" end="6"/>
                                            </p:txEl>
                                          </p:spTgt>
                                        </p:tgtEl>
                                        <p:attrNameLst>
                                          <p:attrName>style.visibility</p:attrName>
                                        </p:attrNameLst>
                                      </p:cBhvr>
                                      <p:to>
                                        <p:strVal val="visible"/>
                                      </p:to>
                                    </p:set>
                                    <p:animEffect transition="in" filter="fade">
                                      <p:cBhvr>
                                        <p:cTn id="21" dur="500"/>
                                        <p:tgtEl>
                                          <p:spTgt spid="3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xEl>
                                              <p:pRg st="7" end="7"/>
                                            </p:txEl>
                                          </p:spTgt>
                                        </p:tgtEl>
                                        <p:attrNameLst>
                                          <p:attrName>style.visibility</p:attrName>
                                        </p:attrNameLst>
                                      </p:cBhvr>
                                      <p:to>
                                        <p:strVal val="visible"/>
                                      </p:to>
                                    </p:set>
                                    <p:animEffect transition="in" filter="fade">
                                      <p:cBhvr>
                                        <p:cTn id="27"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185761"/>
          </a:xfrm>
          <a:prstGeom prst="rect">
            <a:avLst/>
          </a:prstGeom>
          <a:noFill/>
        </p:spPr>
        <p:txBody>
          <a:bodyPr wrap="square" rtlCol="0">
            <a:spAutoFit/>
          </a:bodyPr>
          <a:lstStyle/>
          <a:p>
            <a:pPr marL="0" lvl="1"/>
            <a:r>
              <a:rPr lang="nl-NL" sz="2800" b="1" dirty="0"/>
              <a:t>Nieuwe leden (sectie "Ledenbestanden")</a:t>
            </a:r>
          </a:p>
          <a:p>
            <a:pPr marL="0" lvl="1"/>
            <a:endParaRPr lang="nl-NL" sz="1400" dirty="0"/>
          </a:p>
          <a:p>
            <a:pPr marL="0" lvl="1"/>
            <a:endParaRPr lang="nl-NL" sz="2800" dirty="0"/>
          </a:p>
          <a:p>
            <a:pPr marL="0" lvl="1"/>
            <a:endParaRPr lang="nl-NL" sz="2800" dirty="0"/>
          </a:p>
          <a:p>
            <a:pPr marL="0" lvl="1"/>
            <a:endParaRPr lang="nl-NL" sz="2800" dirty="0"/>
          </a:p>
          <a:p>
            <a:pPr marL="0" lvl="1"/>
            <a:r>
              <a:rPr lang="nl-NL" sz="2800" dirty="0"/>
              <a:t>Hier vind je alle ledenbestanden die zijn aangemaakt terug. Iemand is lid van minimaal één ledenbestand maar kan dus van meerdere ledenbestanden lid zijn.</a:t>
            </a:r>
          </a:p>
          <a:p>
            <a:pPr marL="0" lvl="1"/>
            <a:endParaRPr lang="nl-NL" sz="2800" dirty="0"/>
          </a:p>
          <a:p>
            <a:pPr marL="0" lvl="1"/>
            <a:r>
              <a:rPr lang="nl-NL" sz="2800" dirty="0"/>
              <a:t>Straks gaan we daarmee oefenen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A434A13-C26F-C0C4-CA24-8615281F1D9E}"/>
              </a:ext>
            </a:extLst>
          </p:cNvPr>
          <p:cNvPicPr>
            <a:picLocks noChangeAspect="1"/>
          </p:cNvPicPr>
          <p:nvPr/>
        </p:nvPicPr>
        <p:blipFill>
          <a:blip r:embed="rId2"/>
          <a:stretch>
            <a:fillRect/>
          </a:stretch>
        </p:blipFill>
        <p:spPr>
          <a:xfrm>
            <a:off x="467000" y="1917472"/>
            <a:ext cx="1695450" cy="1228725"/>
          </a:xfrm>
          <a:prstGeom prst="rect">
            <a:avLst/>
          </a:prstGeom>
        </p:spPr>
      </p:pic>
    </p:spTree>
    <p:extLst>
      <p:ext uri="{BB962C8B-B14F-4D97-AF65-F5344CB8AC3E}">
        <p14:creationId xmlns:p14="http://schemas.microsoft.com/office/powerpoint/2010/main" val="214099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animEffect transition="in" filter="fade">
                                      <p:cBhvr>
                                        <p:cTn id="13" dur="500"/>
                                        <p:tgtEl>
                                          <p:spTgt spid="35">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7" end="7"/>
                                            </p:txEl>
                                          </p:spTgt>
                                        </p:tgtEl>
                                        <p:attrNameLst>
                                          <p:attrName>style.visibility</p:attrName>
                                        </p:attrNameLst>
                                      </p:cBhvr>
                                      <p:to>
                                        <p:strVal val="visible"/>
                                      </p:to>
                                    </p:set>
                                    <p:animEffect transition="in" filter="fade">
                                      <p:cBhvr>
                                        <p:cTn id="16"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Nieuwe leden (sectie "Speelmomenten")</a:t>
            </a:r>
          </a:p>
          <a:p>
            <a:pPr marL="0" lvl="1"/>
            <a:endParaRPr lang="nl-NL" sz="1400" dirty="0"/>
          </a:p>
          <a:p>
            <a:pPr marL="0" lvl="1"/>
            <a:endParaRPr lang="nl-NL" sz="2800" dirty="0"/>
          </a:p>
          <a:p>
            <a:pPr marL="0" lvl="1"/>
            <a:endParaRPr lang="nl-NL" sz="2800" dirty="0"/>
          </a:p>
          <a:p>
            <a:pPr marL="0" lvl="1"/>
            <a:r>
              <a:rPr lang="nl-NL" sz="2800" dirty="0"/>
              <a:t>Hier kun je aanvinken op welke speelmomenten deze speler normaalgesproken meedoet. (of mag meedoen dat dat clubregels zijn)</a:t>
            </a:r>
          </a:p>
          <a:p>
            <a:pPr marL="0" lvl="1"/>
            <a:endParaRPr lang="nl-NL" sz="2800" dirty="0"/>
          </a:p>
          <a:p>
            <a:pPr marL="0" lvl="1"/>
            <a:r>
              <a:rPr lang="nl-NL" sz="2800" dirty="0"/>
              <a:t>Helaas komt deze optie niet terug in het invoerscherm van de zittingen zodat je de spelers daar niet op kunt filteren. Daarom hebben we daar ledenbestanden voor aangemaakt.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E93ECB92-8E01-532F-89E9-05ACCBE0DE4F}"/>
              </a:ext>
            </a:extLst>
          </p:cNvPr>
          <p:cNvPicPr>
            <a:picLocks noChangeAspect="1"/>
          </p:cNvPicPr>
          <p:nvPr/>
        </p:nvPicPr>
        <p:blipFill>
          <a:blip r:embed="rId2"/>
          <a:stretch>
            <a:fillRect/>
          </a:stretch>
        </p:blipFill>
        <p:spPr>
          <a:xfrm>
            <a:off x="395858" y="1857003"/>
            <a:ext cx="4248150" cy="923925"/>
          </a:xfrm>
          <a:prstGeom prst="rect">
            <a:avLst/>
          </a:prstGeom>
        </p:spPr>
      </p:pic>
    </p:spTree>
    <p:extLst>
      <p:ext uri="{BB962C8B-B14F-4D97-AF65-F5344CB8AC3E}">
        <p14:creationId xmlns:p14="http://schemas.microsoft.com/office/powerpoint/2010/main" val="8318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6" end="6"/>
                                            </p:txEl>
                                          </p:spTgt>
                                        </p:tgtEl>
                                        <p:attrNameLst>
                                          <p:attrName>style.visibility</p:attrName>
                                        </p:attrNameLst>
                                      </p:cBhvr>
                                      <p:to>
                                        <p:strVal val="visible"/>
                                      </p:to>
                                    </p:set>
                                    <p:animEffect transition="in" filter="fade">
                                      <p:cBhvr>
                                        <p:cTn id="18"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Nieuwe leden (aan het werk)</a:t>
            </a:r>
          </a:p>
          <a:p>
            <a:pPr marL="0" lvl="1"/>
            <a:endParaRPr lang="nl-NL" sz="1400" dirty="0"/>
          </a:p>
          <a:p>
            <a:pPr marL="0" lvl="1"/>
            <a:r>
              <a:rPr lang="nl-NL" sz="2800" dirty="0"/>
              <a:t>Maak een aantal nieuwe leden aan</a:t>
            </a:r>
          </a:p>
          <a:p>
            <a:pPr lvl="1" indent="-457200">
              <a:buFont typeface="Arial" panose="020B0604020202020204" pitchFamily="34" charset="0"/>
              <a:buChar char="•"/>
            </a:pPr>
            <a:r>
              <a:rPr lang="nl-NL" sz="2800" dirty="0"/>
              <a:t>Een nieuwe fictieve gast zonder lidnummer</a:t>
            </a:r>
          </a:p>
          <a:p>
            <a:pPr lvl="1" indent="-457200">
              <a:buFont typeface="Arial" panose="020B0604020202020204" pitchFamily="34" charset="0"/>
              <a:buChar char="•"/>
            </a:pPr>
            <a:r>
              <a:rPr lang="nl-NL" sz="2800" dirty="0"/>
              <a:t>Dezelfde gast nogmaals, maar nu met lidnummer</a:t>
            </a:r>
          </a:p>
          <a:p>
            <a:pPr lvl="1" indent="-457200">
              <a:buFont typeface="Arial" panose="020B0604020202020204" pitchFamily="34" charset="0"/>
              <a:buChar char="•"/>
            </a:pPr>
            <a:r>
              <a:rPr lang="nl-NL" sz="2800" dirty="0"/>
              <a:t>Maak jezelf aan als gast, maar met </a:t>
            </a:r>
            <a:r>
              <a:rPr lang="nl-NL" sz="2800" dirty="0" err="1"/>
              <a:t>typfout</a:t>
            </a:r>
            <a:r>
              <a:rPr lang="nl-NL" sz="2800" dirty="0"/>
              <a:t> in jouw achternaam. Negeer de lidnummer waarschuwing.</a:t>
            </a:r>
          </a:p>
          <a:p>
            <a:pPr lvl="1" indent="-457200">
              <a:buFont typeface="Arial" panose="020B0604020202020204" pitchFamily="34" charset="0"/>
              <a:buChar char="•"/>
            </a:pPr>
            <a:r>
              <a:rPr lang="nl-NL" sz="2800" dirty="0"/>
              <a:t>Maak twee cursusgenoten aan als gast zonder lidnummer.</a:t>
            </a:r>
          </a:p>
          <a:p>
            <a:pPr marL="0" lvl="1"/>
            <a:endParaRPr lang="nl-NL" sz="2800" dirty="0"/>
          </a:p>
          <a:p>
            <a:pPr marL="0" lvl="1"/>
            <a:r>
              <a:rPr lang="nl-NL" sz="2800" dirty="0"/>
              <a:t>Je hebt nu 5 nieuwe leden aangemaakt. Controleer in het ledenbestand of ze er goed in staan.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144216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animEffect transition="in" filter="fade">
                                      <p:cBhvr>
                                        <p:cTn id="15" dur="500"/>
                                        <p:tgtEl>
                                          <p:spTgt spid="3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4" end="4"/>
                                            </p:txEl>
                                          </p:spTgt>
                                        </p:tgtEl>
                                        <p:attrNameLst>
                                          <p:attrName>style.visibility</p:attrName>
                                        </p:attrNameLst>
                                      </p:cBhvr>
                                      <p:to>
                                        <p:strVal val="visible"/>
                                      </p:to>
                                    </p:set>
                                    <p:animEffect transition="in" filter="fade">
                                      <p:cBhvr>
                                        <p:cTn id="18" dur="500"/>
                                        <p:tgtEl>
                                          <p:spTgt spid="3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5" end="5"/>
                                            </p:txEl>
                                          </p:spTgt>
                                        </p:tgtEl>
                                        <p:attrNameLst>
                                          <p:attrName>style.visibility</p:attrName>
                                        </p:attrNameLst>
                                      </p:cBhvr>
                                      <p:to>
                                        <p:strVal val="visible"/>
                                      </p:to>
                                    </p:set>
                                    <p:animEffect transition="in" filter="fade">
                                      <p:cBhvr>
                                        <p:cTn id="21" dur="500"/>
                                        <p:tgtEl>
                                          <p:spTgt spid="3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6" end="6"/>
                                            </p:txEl>
                                          </p:spTgt>
                                        </p:tgtEl>
                                        <p:attrNameLst>
                                          <p:attrName>style.visibility</p:attrName>
                                        </p:attrNameLst>
                                      </p:cBhvr>
                                      <p:to>
                                        <p:strVal val="visible"/>
                                      </p:to>
                                    </p:set>
                                    <p:animEffect transition="in" filter="fade">
                                      <p:cBhvr>
                                        <p:cTn id="24" dur="500"/>
                                        <p:tgtEl>
                                          <p:spTgt spid="3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xEl>
                                              <p:pRg st="8" end="8"/>
                                            </p:txEl>
                                          </p:spTgt>
                                        </p:tgtEl>
                                        <p:attrNameLst>
                                          <p:attrName>style.visibility</p:attrName>
                                        </p:attrNameLst>
                                      </p:cBhvr>
                                      <p:to>
                                        <p:strVal val="visible"/>
                                      </p:to>
                                    </p:set>
                                    <p:animEffect transition="in" filter="fade">
                                      <p:cBhvr>
                                        <p:cTn id="29"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262979"/>
          </a:xfrm>
          <a:prstGeom prst="rect">
            <a:avLst/>
          </a:prstGeom>
          <a:noFill/>
        </p:spPr>
        <p:txBody>
          <a:bodyPr wrap="square" rtlCol="0">
            <a:spAutoFit/>
          </a:bodyPr>
          <a:lstStyle/>
          <a:p>
            <a:pPr marL="0" lvl="1"/>
            <a:r>
              <a:rPr lang="nl-NL" sz="2800" b="1" dirty="0"/>
              <a:t>Nieuwe paren (aan het werk)</a:t>
            </a:r>
          </a:p>
          <a:p>
            <a:pPr marL="0" lvl="1"/>
            <a:endParaRPr lang="nl-NL" sz="1400" dirty="0"/>
          </a:p>
          <a:p>
            <a:pPr marL="0" lvl="1"/>
            <a:r>
              <a:rPr lang="nl-NL" sz="2800" dirty="0"/>
              <a:t>Paren kun je beheren met de optie "</a:t>
            </a:r>
            <a:r>
              <a:rPr lang="nl-NL" sz="2800" dirty="0" err="1"/>
              <a:t>Paren"in</a:t>
            </a:r>
            <a:r>
              <a:rPr lang="nl-NL" sz="2800" dirty="0"/>
              <a:t> het lint</a:t>
            </a:r>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Paren kun je vrij instellen. </a:t>
            </a:r>
          </a:p>
          <a:p>
            <a:pPr marL="0" lvl="1"/>
            <a:r>
              <a:rPr lang="nl-NL" sz="2800" dirty="0"/>
              <a:t>Dezelfde speler kan meerdere keren gebruikt worden en partners hoeven niet in hetzelfde ledenbestand te zitten</a:t>
            </a:r>
          </a:p>
          <a:p>
            <a:pPr marL="0" lvl="1"/>
            <a:endParaRPr lang="nl-NL" sz="1400" dirty="0"/>
          </a:p>
          <a:p>
            <a:pPr marL="0" lvl="1"/>
            <a:r>
              <a:rPr lang="nl-NL" sz="2800" dirty="0"/>
              <a:t>Stel willekeurig een aantal paren samen en doe dat voor de diverse parenbestanden.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7E4D38B-F634-A14A-C9A4-5E0C9F7169F6}"/>
              </a:ext>
            </a:extLst>
          </p:cNvPr>
          <p:cNvPicPr>
            <a:picLocks noChangeAspect="1"/>
          </p:cNvPicPr>
          <p:nvPr/>
        </p:nvPicPr>
        <p:blipFill>
          <a:blip r:embed="rId2"/>
          <a:stretch>
            <a:fillRect/>
          </a:stretch>
        </p:blipFill>
        <p:spPr>
          <a:xfrm>
            <a:off x="323528" y="2559372"/>
            <a:ext cx="8352928" cy="1250882"/>
          </a:xfrm>
          <a:prstGeom prst="rect">
            <a:avLst/>
          </a:prstGeom>
        </p:spPr>
      </p:pic>
    </p:spTree>
    <p:extLst>
      <p:ext uri="{BB962C8B-B14F-4D97-AF65-F5344CB8AC3E}">
        <p14:creationId xmlns:p14="http://schemas.microsoft.com/office/powerpoint/2010/main" val="429196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7" end="7"/>
                                            </p:txEl>
                                          </p:spTgt>
                                        </p:tgtEl>
                                        <p:attrNameLst>
                                          <p:attrName>style.visibility</p:attrName>
                                        </p:attrNameLst>
                                      </p:cBhvr>
                                      <p:to>
                                        <p:strVal val="visible"/>
                                      </p:to>
                                    </p:set>
                                    <p:animEffect transition="in" filter="fade">
                                      <p:cBhvr>
                                        <p:cTn id="18" dur="500"/>
                                        <p:tgtEl>
                                          <p:spTgt spid="35">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8" end="8"/>
                                            </p:txEl>
                                          </p:spTgt>
                                        </p:tgtEl>
                                        <p:attrNameLst>
                                          <p:attrName>style.visibility</p:attrName>
                                        </p:attrNameLst>
                                      </p:cBhvr>
                                      <p:to>
                                        <p:strVal val="visible"/>
                                      </p:to>
                                    </p:set>
                                    <p:animEffect transition="in" filter="fade">
                                      <p:cBhvr>
                                        <p:cTn id="21" dur="500"/>
                                        <p:tgtEl>
                                          <p:spTgt spid="35">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xEl>
                                              <p:pRg st="10" end="10"/>
                                            </p:txEl>
                                          </p:spTgt>
                                        </p:tgtEl>
                                        <p:attrNameLst>
                                          <p:attrName>style.visibility</p:attrName>
                                        </p:attrNameLst>
                                      </p:cBhvr>
                                      <p:to>
                                        <p:strVal val="visible"/>
                                      </p:to>
                                    </p:set>
                                    <p:animEffect transition="in" filter="fade">
                                      <p:cBhvr>
                                        <p:cTn id="26"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Programma les 2</a:t>
            </a:r>
          </a:p>
        </p:txBody>
      </p:sp>
      <p:sp>
        <p:nvSpPr>
          <p:cNvPr id="60" name="Tekstvak 59"/>
          <p:cNvSpPr txBox="1"/>
          <p:nvPr/>
        </p:nvSpPr>
        <p:spPr>
          <a:xfrm>
            <a:off x="251520" y="1324800"/>
            <a:ext cx="8352928" cy="2246769"/>
          </a:xfrm>
          <a:prstGeom prst="rect">
            <a:avLst/>
          </a:prstGeom>
          <a:noFill/>
        </p:spPr>
        <p:txBody>
          <a:bodyPr wrap="square" rtlCol="0">
            <a:spAutoFit/>
          </a:bodyPr>
          <a:lstStyle/>
          <a:p>
            <a:pPr marL="457200" indent="-457200">
              <a:buFont typeface="Arial" panose="020B0604020202020204" pitchFamily="34" charset="0"/>
              <a:buChar char="•"/>
            </a:pPr>
            <a:r>
              <a:rPr lang="nl-NL" sz="2800" dirty="0"/>
              <a:t>Ledenbeheer</a:t>
            </a:r>
          </a:p>
          <a:p>
            <a:pPr marL="457200" indent="-457200">
              <a:buFont typeface="Arial" panose="020B0604020202020204" pitchFamily="34" charset="0"/>
              <a:buChar char="•"/>
            </a:pPr>
            <a:r>
              <a:rPr lang="nl-NL" sz="2800" dirty="0"/>
              <a:t>Schema's toevoegen</a:t>
            </a:r>
          </a:p>
          <a:p>
            <a:pPr marL="457200" indent="-457200">
              <a:buFont typeface="Arial" panose="020B0604020202020204" pitchFamily="34" charset="0"/>
              <a:buChar char="•"/>
            </a:pPr>
            <a:r>
              <a:rPr lang="nl-NL" sz="2800" dirty="0"/>
              <a:t>Zitting opzetten</a:t>
            </a:r>
          </a:p>
          <a:p>
            <a:pPr marL="457200" indent="-457200">
              <a:buFont typeface="Arial" panose="020B0604020202020204" pitchFamily="34" charset="0"/>
              <a:buChar char="•"/>
            </a:pPr>
            <a:r>
              <a:rPr lang="nl-NL" sz="2800" dirty="0"/>
              <a:t>Zitting spelen</a:t>
            </a:r>
          </a:p>
          <a:p>
            <a:pPr marL="457200" indent="-457200">
              <a:buFont typeface="Arial" panose="020B0604020202020204" pitchFamily="34" charset="0"/>
              <a:buChar char="•"/>
            </a:pPr>
            <a:r>
              <a:rPr lang="nl-NL" sz="2800" dirty="0"/>
              <a:t>Uitslag</a:t>
            </a:r>
          </a:p>
        </p:txBody>
      </p:sp>
      <p:sp>
        <p:nvSpPr>
          <p:cNvPr id="67" name="Tekstvak 66"/>
          <p:cNvSpPr txBox="1"/>
          <p:nvPr/>
        </p:nvSpPr>
        <p:spPr>
          <a:xfrm>
            <a:off x="-2052736" y="4221088"/>
            <a:ext cx="1872208" cy="1815882"/>
          </a:xfrm>
          <a:prstGeom prst="rect">
            <a:avLst/>
          </a:prstGeom>
          <a:solidFill>
            <a:schemeClr val="accent3">
              <a:lumMod val="40000"/>
              <a:lumOff val="60000"/>
            </a:schemeClr>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8" name="Tekstvak 67"/>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9" name="Tekstvak 6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70" name="Afgeronde rechthoek 6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
        <p:nvSpPr>
          <p:cNvPr id="71" name="Tekstvak 70"/>
          <p:cNvSpPr txBox="1"/>
          <p:nvPr/>
        </p:nvSpPr>
        <p:spPr>
          <a:xfrm>
            <a:off x="9324528"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72" name="Tekstvak 71"/>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97" name="Groep 96"/>
          <p:cNvGrpSpPr/>
          <p:nvPr/>
        </p:nvGrpSpPr>
        <p:grpSpPr>
          <a:xfrm>
            <a:off x="9468000" y="1800000"/>
            <a:ext cx="1296640" cy="1296000"/>
            <a:chOff x="9468000" y="1800000"/>
            <a:chExt cx="1296640" cy="1296000"/>
          </a:xfrm>
        </p:grpSpPr>
        <p:sp>
          <p:nvSpPr>
            <p:cNvPr id="31" name="Tekstvak 30"/>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50" name="Tekstvak 49"/>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51" name="Tekstvak 50"/>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52" name="Tekstvak 51"/>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53" name="Tekstvak 52"/>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98" name="Groep 97"/>
          <p:cNvGrpSpPr/>
          <p:nvPr/>
        </p:nvGrpSpPr>
        <p:grpSpPr>
          <a:xfrm>
            <a:off x="9468544" y="3717032"/>
            <a:ext cx="1296640" cy="1296000"/>
            <a:chOff x="8280000" y="3069056"/>
            <a:chExt cx="1296640" cy="1296000"/>
          </a:xfrm>
        </p:grpSpPr>
        <p:sp>
          <p:nvSpPr>
            <p:cNvPr id="54" name="Tekstvak 5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55" name="Tekstvak 5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56" name="Tekstvak 5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57" name="Tekstvak 5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58" name="Tekstvak 5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99" name="Groep 98"/>
          <p:cNvGrpSpPr/>
          <p:nvPr/>
        </p:nvGrpSpPr>
        <p:grpSpPr>
          <a:xfrm>
            <a:off x="10692680" y="2780928"/>
            <a:ext cx="1296640" cy="1296000"/>
            <a:chOff x="7020320" y="4365200"/>
            <a:chExt cx="1296640" cy="1296000"/>
          </a:xfrm>
        </p:grpSpPr>
        <p:sp>
          <p:nvSpPr>
            <p:cNvPr id="61" name="Tekstvak 60"/>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2" name="Tekstvak 61"/>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63" name="Tekstvak 62"/>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64" name="Tekstvak 63"/>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65" name="Tekstvak 64"/>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100" name="Groep 99"/>
          <p:cNvGrpSpPr/>
          <p:nvPr/>
        </p:nvGrpSpPr>
        <p:grpSpPr>
          <a:xfrm>
            <a:off x="10692680" y="4869160"/>
            <a:ext cx="1296640" cy="1296000"/>
            <a:chOff x="8892528" y="5013272"/>
            <a:chExt cx="1296640" cy="1296000"/>
          </a:xfrm>
        </p:grpSpPr>
        <p:sp>
          <p:nvSpPr>
            <p:cNvPr id="66" name="Tekstvak 6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93" name="Tekstvak 92"/>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94" name="Tekstvak 93"/>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95" name="Tekstvak 94"/>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6" name="Tekstvak 95"/>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5" y="1268760"/>
            <a:ext cx="8608505" cy="2462213"/>
          </a:xfrm>
          <a:prstGeom prst="rect">
            <a:avLst/>
          </a:prstGeom>
          <a:noFill/>
        </p:spPr>
        <p:txBody>
          <a:bodyPr wrap="square" rtlCol="0">
            <a:spAutoFit/>
          </a:bodyPr>
          <a:lstStyle/>
          <a:p>
            <a:pPr marL="0" lvl="1"/>
            <a:r>
              <a:rPr lang="nl-NL" sz="2800" b="1" dirty="0" err="1"/>
              <a:t>Ontdubelen</a:t>
            </a:r>
            <a:endParaRPr lang="nl-NL" sz="2800" b="1" dirty="0"/>
          </a:p>
          <a:p>
            <a:pPr marL="0" lvl="1"/>
            <a:endParaRPr lang="nl-NL" sz="1400" dirty="0"/>
          </a:p>
          <a:p>
            <a:pPr marL="0" lvl="1"/>
            <a:r>
              <a:rPr lang="nl-NL" sz="2800" dirty="0"/>
              <a:t>Zeker in de zomertijd wil het nog wel eens voorkomen dat gasten dubbel worden ingevoerd. Er is een functie om leden te ontdubbelen. Klik in het lint op "ontdubbelen"</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2" name="Afbeelding 11">
            <a:extLst>
              <a:ext uri="{FF2B5EF4-FFF2-40B4-BE49-F238E27FC236}">
                <a16:creationId xmlns:a16="http://schemas.microsoft.com/office/drawing/2014/main" id="{41E0722D-8DD3-B429-FFF9-10BCE596A8D0}"/>
              </a:ext>
            </a:extLst>
          </p:cNvPr>
          <p:cNvPicPr>
            <a:picLocks noChangeAspect="1"/>
          </p:cNvPicPr>
          <p:nvPr/>
        </p:nvPicPr>
        <p:blipFill>
          <a:blip r:embed="rId2"/>
          <a:stretch>
            <a:fillRect/>
          </a:stretch>
        </p:blipFill>
        <p:spPr>
          <a:xfrm>
            <a:off x="2239346" y="3361670"/>
            <a:ext cx="4275753" cy="3360854"/>
          </a:xfrm>
          <a:prstGeom prst="rect">
            <a:avLst/>
          </a:prstGeom>
        </p:spPr>
      </p:pic>
    </p:spTree>
    <p:extLst>
      <p:ext uri="{BB962C8B-B14F-4D97-AF65-F5344CB8AC3E}">
        <p14:creationId xmlns:p14="http://schemas.microsoft.com/office/powerpoint/2010/main" val="278390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185761"/>
          </a:xfrm>
          <a:prstGeom prst="rect">
            <a:avLst/>
          </a:prstGeom>
          <a:noFill/>
        </p:spPr>
        <p:txBody>
          <a:bodyPr wrap="square" rtlCol="0">
            <a:spAutoFit/>
          </a:bodyPr>
          <a:lstStyle/>
          <a:p>
            <a:pPr marL="0" lvl="1"/>
            <a:r>
              <a:rPr lang="nl-NL" sz="2800" b="1" dirty="0"/>
              <a:t>Ontdubbelen</a:t>
            </a:r>
          </a:p>
          <a:p>
            <a:pPr marL="0" lvl="1"/>
            <a:endParaRPr lang="nl-NL" sz="1400" dirty="0"/>
          </a:p>
          <a:p>
            <a:pPr marL="0" lvl="1"/>
            <a:r>
              <a:rPr lang="nl-NL" sz="2800" dirty="0"/>
              <a:t>In de vorige oefening hebben we bewust een paar dubbele leden ingevoerd. Ga die ontdubbelen.</a:t>
            </a:r>
          </a:p>
          <a:p>
            <a:pPr marL="0" lvl="1"/>
            <a:endParaRPr lang="nl-NL" sz="2800" dirty="0"/>
          </a:p>
          <a:p>
            <a:pPr marL="0" lvl="1"/>
            <a:r>
              <a:rPr lang="nl-NL" sz="2800" dirty="0"/>
              <a:t>Eerst met de optie "Achternaam en voornaam"</a:t>
            </a:r>
          </a:p>
          <a:p>
            <a:pPr lvl="1" indent="-457200">
              <a:buFont typeface="Arial" panose="020B0604020202020204" pitchFamily="34" charset="0"/>
              <a:buChar char="•"/>
            </a:pPr>
            <a:r>
              <a:rPr lang="nl-NL" sz="2800" dirty="0"/>
              <a:t>Je zou er nu 3 moeten vinden. De fictieve gast en jouw twee cursusgenoten</a:t>
            </a:r>
          </a:p>
          <a:p>
            <a:pPr marL="0" lvl="1"/>
            <a:r>
              <a:rPr lang="nl-NL" sz="2800" dirty="0"/>
              <a:t>Daarna nogmaals maar met de optie "Lidnummer"</a:t>
            </a:r>
          </a:p>
          <a:p>
            <a:pPr lvl="1" indent="-457200">
              <a:buFont typeface="Arial" panose="020B0604020202020204" pitchFamily="34" charset="0"/>
              <a:buChar char="•"/>
            </a:pPr>
            <a:r>
              <a:rPr lang="nl-NL" sz="2800" dirty="0"/>
              <a:t>Nu zou je jezelf moeten vinden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28746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4" end="4"/>
                                            </p:txEl>
                                          </p:spTgt>
                                        </p:tgtEl>
                                        <p:attrNameLst>
                                          <p:attrName>style.visibility</p:attrName>
                                        </p:attrNameLst>
                                      </p:cBhvr>
                                      <p:to>
                                        <p:strVal val="visible"/>
                                      </p:to>
                                    </p:set>
                                    <p:animEffect transition="in" filter="fade">
                                      <p:cBhvr>
                                        <p:cTn id="15" dur="500"/>
                                        <p:tgtEl>
                                          <p:spTgt spid="3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5" end="5"/>
                                            </p:txEl>
                                          </p:spTgt>
                                        </p:tgtEl>
                                        <p:attrNameLst>
                                          <p:attrName>style.visibility</p:attrName>
                                        </p:attrNameLst>
                                      </p:cBhvr>
                                      <p:to>
                                        <p:strVal val="visible"/>
                                      </p:to>
                                    </p:set>
                                    <p:animEffect transition="in" filter="fade">
                                      <p:cBhvr>
                                        <p:cTn id="18" dur="500"/>
                                        <p:tgtEl>
                                          <p:spTgt spid="35">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6" end="6"/>
                                            </p:txEl>
                                          </p:spTgt>
                                        </p:tgtEl>
                                        <p:attrNameLst>
                                          <p:attrName>style.visibility</p:attrName>
                                        </p:attrNameLst>
                                      </p:cBhvr>
                                      <p:to>
                                        <p:strVal val="visible"/>
                                      </p:to>
                                    </p:set>
                                    <p:animEffect transition="in" filter="fade">
                                      <p:cBhvr>
                                        <p:cTn id="21" dur="500"/>
                                        <p:tgtEl>
                                          <p:spTgt spid="35">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7" end="7"/>
                                            </p:txEl>
                                          </p:spTgt>
                                        </p:tgtEl>
                                        <p:attrNameLst>
                                          <p:attrName>style.visibility</p:attrName>
                                        </p:attrNameLst>
                                      </p:cBhvr>
                                      <p:to>
                                        <p:strVal val="visible"/>
                                      </p:to>
                                    </p:set>
                                    <p:animEffect transition="in" filter="fade">
                                      <p:cBhvr>
                                        <p:cTn id="24"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693866"/>
          </a:xfrm>
          <a:prstGeom prst="rect">
            <a:avLst/>
          </a:prstGeom>
          <a:noFill/>
        </p:spPr>
        <p:txBody>
          <a:bodyPr wrap="square" rtlCol="0">
            <a:spAutoFit/>
          </a:bodyPr>
          <a:lstStyle/>
          <a:p>
            <a:pPr marL="0" lvl="1"/>
            <a:r>
              <a:rPr lang="nl-NL" sz="2800" b="1" dirty="0"/>
              <a:t>Ledenbestanden gebruiken</a:t>
            </a:r>
          </a:p>
          <a:p>
            <a:pPr marL="0" lvl="1"/>
            <a:endParaRPr lang="nl-NL" sz="1400" dirty="0"/>
          </a:p>
          <a:p>
            <a:pPr marL="0" lvl="1"/>
            <a:r>
              <a:rPr lang="nl-NL" sz="2800" dirty="0"/>
              <a:t>Bewerk een aantal leden door ze in meerdere </a:t>
            </a:r>
            <a:r>
              <a:rPr lang="nl-NL" sz="2800" u="sng" dirty="0"/>
              <a:t>ledenbestanden</a:t>
            </a:r>
            <a:r>
              <a:rPr lang="nl-NL" sz="2800" dirty="0"/>
              <a:t> te plaatsen en tegelijkertijd ook de </a:t>
            </a:r>
            <a:r>
              <a:rPr lang="nl-NL" sz="2800" u="sng" dirty="0"/>
              <a:t>speelmomenten</a:t>
            </a:r>
            <a:r>
              <a:rPr lang="nl-NL" sz="2800" dirty="0"/>
              <a:t> aangeven. (vergeet niet op te slaan)</a:t>
            </a:r>
          </a:p>
          <a:p>
            <a:pPr marL="0" lvl="1"/>
            <a:endParaRPr lang="nl-NL" sz="1400" dirty="0"/>
          </a:p>
          <a:p>
            <a:pPr marL="0" lvl="1"/>
            <a:r>
              <a:rPr lang="nl-NL" sz="2800" dirty="0"/>
              <a:t>Ze blijven in het ledenbestand "Veenendaal" plus:</a:t>
            </a:r>
          </a:p>
          <a:p>
            <a:pPr lvl="1" indent="-457200">
              <a:buFont typeface="Arial" panose="020B0604020202020204" pitchFamily="34" charset="0"/>
              <a:buChar char="•"/>
            </a:pPr>
            <a:r>
              <a:rPr lang="nl-NL" sz="2800" dirty="0"/>
              <a:t>Zet 5 leden in maandag </a:t>
            </a:r>
            <a:r>
              <a:rPr lang="nl-NL" sz="2400" dirty="0"/>
              <a:t>(ledenbestand &amp; speelmoment)</a:t>
            </a:r>
            <a:endParaRPr lang="nl-NL" sz="2800" dirty="0"/>
          </a:p>
          <a:p>
            <a:pPr lvl="1" indent="-457200">
              <a:buFont typeface="Arial" panose="020B0604020202020204" pitchFamily="34" charset="0"/>
              <a:buChar char="•"/>
            </a:pPr>
            <a:r>
              <a:rPr lang="nl-NL" sz="2800" dirty="0"/>
              <a:t>Zet 5 leden in woensdag</a:t>
            </a:r>
          </a:p>
          <a:p>
            <a:pPr lvl="1" indent="-457200">
              <a:buFont typeface="Arial" panose="020B0604020202020204" pitchFamily="34" charset="0"/>
              <a:buChar char="•"/>
            </a:pPr>
            <a:r>
              <a:rPr lang="nl-NL" sz="2800" dirty="0"/>
              <a:t>Zet 5 leden in donderdag</a:t>
            </a:r>
          </a:p>
          <a:p>
            <a:pPr lvl="1" indent="-457200">
              <a:buFont typeface="Arial" panose="020B0604020202020204" pitchFamily="34" charset="0"/>
              <a:buChar char="•"/>
            </a:pPr>
            <a:r>
              <a:rPr lang="nl-NL" sz="2800" dirty="0"/>
              <a:t>5 leden in maandag en woensdag</a:t>
            </a:r>
          </a:p>
          <a:p>
            <a:pPr lvl="1" indent="-457200">
              <a:buFont typeface="Arial" panose="020B0604020202020204" pitchFamily="34" charset="0"/>
              <a:buChar char="•"/>
            </a:pPr>
            <a:r>
              <a:rPr lang="nl-NL" sz="2800" dirty="0"/>
              <a:t>5 leden in maandag en donderdag</a:t>
            </a:r>
          </a:p>
          <a:p>
            <a:pPr lvl="1" indent="-457200">
              <a:buFont typeface="Arial" panose="020B0604020202020204" pitchFamily="34" charset="0"/>
              <a:buChar char="•"/>
            </a:pPr>
            <a:r>
              <a:rPr lang="nl-NL" sz="2800" dirty="0"/>
              <a:t>5 leden in woensdag en donderdag</a:t>
            </a:r>
          </a:p>
          <a:p>
            <a:pPr lvl="1" indent="-457200">
              <a:buFont typeface="Arial" panose="020B0604020202020204" pitchFamily="34" charset="0"/>
              <a:buChar char="•"/>
            </a:pPr>
            <a:r>
              <a:rPr lang="nl-NL" sz="2800" dirty="0"/>
              <a:t>5 leden in maandag, woensdag en donderdag</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29338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xEl>
                                              <p:pRg st="4" end="4"/>
                                            </p:txEl>
                                          </p:spTgt>
                                        </p:tgtEl>
                                        <p:attrNameLst>
                                          <p:attrName>style.visibility</p:attrName>
                                        </p:attrNameLst>
                                      </p:cBhvr>
                                      <p:to>
                                        <p:strVal val="visible"/>
                                      </p:to>
                                    </p:set>
                                    <p:animEffect transition="in" filter="fade">
                                      <p:cBhvr>
                                        <p:cTn id="17" dur="500"/>
                                        <p:tgtEl>
                                          <p:spTgt spid="3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xEl>
                                              <p:pRg st="5" end="5"/>
                                            </p:txEl>
                                          </p:spTgt>
                                        </p:tgtEl>
                                        <p:attrNameLst>
                                          <p:attrName>style.visibility</p:attrName>
                                        </p:attrNameLst>
                                      </p:cBhvr>
                                      <p:to>
                                        <p:strVal val="visible"/>
                                      </p:to>
                                    </p:set>
                                    <p:animEffect transition="in" filter="fade">
                                      <p:cBhvr>
                                        <p:cTn id="20" dur="500"/>
                                        <p:tgtEl>
                                          <p:spTgt spid="3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xEl>
                                              <p:pRg st="6" end="6"/>
                                            </p:txEl>
                                          </p:spTgt>
                                        </p:tgtEl>
                                        <p:attrNameLst>
                                          <p:attrName>style.visibility</p:attrName>
                                        </p:attrNameLst>
                                      </p:cBhvr>
                                      <p:to>
                                        <p:strVal val="visible"/>
                                      </p:to>
                                    </p:set>
                                    <p:animEffect transition="in" filter="fade">
                                      <p:cBhvr>
                                        <p:cTn id="23" dur="500"/>
                                        <p:tgtEl>
                                          <p:spTgt spid="3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xEl>
                                              <p:pRg st="7" end="7"/>
                                            </p:txEl>
                                          </p:spTgt>
                                        </p:tgtEl>
                                        <p:attrNameLst>
                                          <p:attrName>style.visibility</p:attrName>
                                        </p:attrNameLst>
                                      </p:cBhvr>
                                      <p:to>
                                        <p:strVal val="visible"/>
                                      </p:to>
                                    </p:set>
                                    <p:animEffect transition="in" filter="fade">
                                      <p:cBhvr>
                                        <p:cTn id="26" dur="500"/>
                                        <p:tgtEl>
                                          <p:spTgt spid="3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xEl>
                                              <p:pRg st="8" end="8"/>
                                            </p:txEl>
                                          </p:spTgt>
                                        </p:tgtEl>
                                        <p:attrNameLst>
                                          <p:attrName>style.visibility</p:attrName>
                                        </p:attrNameLst>
                                      </p:cBhvr>
                                      <p:to>
                                        <p:strVal val="visible"/>
                                      </p:to>
                                    </p:set>
                                    <p:animEffect transition="in" filter="fade">
                                      <p:cBhvr>
                                        <p:cTn id="29" dur="500"/>
                                        <p:tgtEl>
                                          <p:spTgt spid="3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xEl>
                                              <p:pRg st="9" end="9"/>
                                            </p:txEl>
                                          </p:spTgt>
                                        </p:tgtEl>
                                        <p:attrNameLst>
                                          <p:attrName>style.visibility</p:attrName>
                                        </p:attrNameLst>
                                      </p:cBhvr>
                                      <p:to>
                                        <p:strVal val="visible"/>
                                      </p:to>
                                    </p:set>
                                    <p:animEffect transition="in" filter="fade">
                                      <p:cBhvr>
                                        <p:cTn id="32" dur="500"/>
                                        <p:tgtEl>
                                          <p:spTgt spid="3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xEl>
                                              <p:pRg st="10" end="10"/>
                                            </p:txEl>
                                          </p:spTgt>
                                        </p:tgtEl>
                                        <p:attrNameLst>
                                          <p:attrName>style.visibility</p:attrName>
                                        </p:attrNameLst>
                                      </p:cBhvr>
                                      <p:to>
                                        <p:strVal val="visible"/>
                                      </p:to>
                                    </p:set>
                                    <p:animEffect transition="in" filter="fade">
                                      <p:cBhvr>
                                        <p:cTn id="35" dur="500"/>
                                        <p:tgtEl>
                                          <p:spTgt spid="35">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xEl>
                                              <p:pRg st="11" end="11"/>
                                            </p:txEl>
                                          </p:spTgt>
                                        </p:tgtEl>
                                        <p:attrNameLst>
                                          <p:attrName>style.visibility</p:attrName>
                                        </p:attrNameLst>
                                      </p:cBhvr>
                                      <p:to>
                                        <p:strVal val="visible"/>
                                      </p:to>
                                    </p:set>
                                    <p:animEffect transition="in" filter="fade">
                                      <p:cBhvr>
                                        <p:cTn id="38" dur="500"/>
                                        <p:tgtEl>
                                          <p:spTgt spid="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632311"/>
          </a:xfrm>
          <a:prstGeom prst="rect">
            <a:avLst/>
          </a:prstGeom>
          <a:noFill/>
        </p:spPr>
        <p:txBody>
          <a:bodyPr wrap="square" rtlCol="0">
            <a:spAutoFit/>
          </a:bodyPr>
          <a:lstStyle/>
          <a:p>
            <a:pPr marL="0" lvl="1"/>
            <a:r>
              <a:rPr lang="nl-NL" sz="2800" b="1" dirty="0"/>
              <a:t>Ledenbestanden gebruiken</a:t>
            </a:r>
          </a:p>
          <a:p>
            <a:pPr marL="0" lvl="1"/>
            <a:endParaRPr lang="nl-NL" sz="1400" dirty="0"/>
          </a:p>
          <a:p>
            <a:pPr marL="0" lvl="1"/>
            <a:r>
              <a:rPr lang="nl-NL" sz="2800" dirty="0"/>
              <a:t>Controleer nu de ledenbestanden in het menu leden:</a:t>
            </a:r>
          </a:p>
          <a:p>
            <a:pPr marL="0" lvl="1"/>
            <a:r>
              <a:rPr lang="nl-NL" sz="2800" dirty="0"/>
              <a:t>(let op! Als het nog open stond, sluit het dan eerst om de inhoud te verversen)</a:t>
            </a:r>
          </a:p>
          <a:p>
            <a:pPr marL="0" lvl="1"/>
            <a:endParaRPr lang="nl-NL" sz="1400" dirty="0"/>
          </a:p>
          <a:p>
            <a:pPr lvl="1" indent="-457200">
              <a:buFont typeface="Arial" panose="020B0604020202020204" pitchFamily="34" charset="0"/>
              <a:buChar char="•"/>
            </a:pPr>
            <a:r>
              <a:rPr lang="nl-NL" sz="2800" dirty="0"/>
              <a:t>Ledenbestand "Maandag": heeft nu 20 leden</a:t>
            </a:r>
          </a:p>
          <a:p>
            <a:pPr lvl="1" indent="-457200">
              <a:buFont typeface="Arial" panose="020B0604020202020204" pitchFamily="34" charset="0"/>
              <a:buChar char="•"/>
            </a:pPr>
            <a:r>
              <a:rPr lang="nl-NL" sz="2800" dirty="0"/>
              <a:t>Ledenbestand "Woensdag": heeft nu 20 leden</a:t>
            </a:r>
          </a:p>
          <a:p>
            <a:pPr lvl="1" indent="-457200">
              <a:buFont typeface="Arial" panose="020B0604020202020204" pitchFamily="34" charset="0"/>
              <a:buChar char="•"/>
            </a:pPr>
            <a:r>
              <a:rPr lang="nl-NL" sz="2800" dirty="0"/>
              <a:t>Ledenbestand "Donderdag": heeft nu 20 leden</a:t>
            </a:r>
          </a:p>
          <a:p>
            <a:pPr marL="0" lvl="1"/>
            <a:endParaRPr lang="nl-NL" sz="1400" dirty="0"/>
          </a:p>
          <a:p>
            <a:pPr lvl="1" indent="-457200">
              <a:buFont typeface="Arial" panose="020B0604020202020204" pitchFamily="34" charset="0"/>
              <a:buChar char="•"/>
            </a:pPr>
            <a:r>
              <a:rPr lang="nl-NL" sz="2800" dirty="0"/>
              <a:t>Ledenbestand "Veenendaal": 117 leden</a:t>
            </a:r>
          </a:p>
          <a:p>
            <a:pPr lvl="2" indent="-457200">
              <a:buFont typeface="Arial" panose="020B0604020202020204" pitchFamily="34" charset="0"/>
              <a:buChar char="•"/>
            </a:pPr>
            <a:r>
              <a:rPr lang="nl-NL" sz="2800" dirty="0"/>
              <a:t>Speelmoment "</a:t>
            </a:r>
            <a:r>
              <a:rPr lang="nl-NL" sz="2800" dirty="0" err="1"/>
              <a:t>MaA</a:t>
            </a:r>
            <a:r>
              <a:rPr lang="nl-NL" sz="2800" dirty="0"/>
              <a:t>": heeft nu 20 leden</a:t>
            </a:r>
          </a:p>
          <a:p>
            <a:pPr lvl="2" indent="-457200">
              <a:buFont typeface="Arial" panose="020B0604020202020204" pitchFamily="34" charset="0"/>
              <a:buChar char="•"/>
            </a:pPr>
            <a:r>
              <a:rPr lang="nl-NL" sz="2800" dirty="0"/>
              <a:t>Speelmoment "</a:t>
            </a:r>
            <a:r>
              <a:rPr lang="nl-NL" sz="2800" dirty="0" err="1"/>
              <a:t>MaA</a:t>
            </a:r>
            <a:r>
              <a:rPr lang="nl-NL" sz="2800" dirty="0"/>
              <a:t>" + </a:t>
            </a:r>
            <a:r>
              <a:rPr lang="nl-NL" sz="2800" dirty="0" err="1"/>
              <a:t>WoM</a:t>
            </a:r>
            <a:r>
              <a:rPr lang="nl-NL" sz="2800" dirty="0"/>
              <a:t>: heeft nu 10 leden</a:t>
            </a:r>
          </a:p>
          <a:p>
            <a:pPr lvl="2" indent="-457200">
              <a:buFont typeface="Arial" panose="020B0604020202020204" pitchFamily="34" charset="0"/>
              <a:buChar char="•"/>
            </a:pPr>
            <a:r>
              <a:rPr lang="nl-NL" sz="2800" dirty="0"/>
              <a:t>Speelmoment "</a:t>
            </a:r>
            <a:r>
              <a:rPr lang="nl-NL" sz="2800" dirty="0" err="1"/>
              <a:t>MaA</a:t>
            </a:r>
            <a:r>
              <a:rPr lang="nl-NL" sz="2800" dirty="0"/>
              <a:t>" + </a:t>
            </a:r>
            <a:r>
              <a:rPr lang="nl-NL" sz="2800" dirty="0" err="1"/>
              <a:t>WoM</a:t>
            </a:r>
            <a:r>
              <a:rPr lang="nl-NL" sz="2800" dirty="0"/>
              <a:t> + </a:t>
            </a:r>
            <a:r>
              <a:rPr lang="nl-NL" sz="2800" dirty="0" err="1"/>
              <a:t>DoA</a:t>
            </a:r>
            <a:r>
              <a:rPr lang="nl-NL" sz="2800" dirty="0"/>
              <a:t>: heeft 5 leden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24643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7" end="7"/>
                                            </p:txEl>
                                          </p:spTgt>
                                        </p:tgtEl>
                                        <p:attrNameLst>
                                          <p:attrName>style.visibility</p:attrName>
                                        </p:attrNameLst>
                                      </p:cBhvr>
                                      <p:to>
                                        <p:strVal val="visible"/>
                                      </p:to>
                                    </p:set>
                                    <p:animEffect transition="in" filter="fade">
                                      <p:cBhvr>
                                        <p:cTn id="22" dur="500"/>
                                        <p:tgtEl>
                                          <p:spTgt spid="3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9" end="9"/>
                                            </p:txEl>
                                          </p:spTgt>
                                        </p:tgtEl>
                                        <p:attrNameLst>
                                          <p:attrName>style.visibility</p:attrName>
                                        </p:attrNameLst>
                                      </p:cBhvr>
                                      <p:to>
                                        <p:strVal val="visible"/>
                                      </p:to>
                                    </p:set>
                                    <p:animEffect transition="in" filter="fade">
                                      <p:cBhvr>
                                        <p:cTn id="25" dur="500"/>
                                        <p:tgtEl>
                                          <p:spTgt spid="35">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xEl>
                                              <p:pRg st="10" end="10"/>
                                            </p:txEl>
                                          </p:spTgt>
                                        </p:tgtEl>
                                        <p:attrNameLst>
                                          <p:attrName>style.visibility</p:attrName>
                                        </p:attrNameLst>
                                      </p:cBhvr>
                                      <p:to>
                                        <p:strVal val="visible"/>
                                      </p:to>
                                    </p:set>
                                    <p:animEffect transition="in" filter="fade">
                                      <p:cBhvr>
                                        <p:cTn id="28" dur="500"/>
                                        <p:tgtEl>
                                          <p:spTgt spid="35">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xEl>
                                              <p:pRg st="11" end="11"/>
                                            </p:txEl>
                                          </p:spTgt>
                                        </p:tgtEl>
                                        <p:attrNameLst>
                                          <p:attrName>style.visibility</p:attrName>
                                        </p:attrNameLst>
                                      </p:cBhvr>
                                      <p:to>
                                        <p:strVal val="visible"/>
                                      </p:to>
                                    </p:set>
                                    <p:animEffect transition="in" filter="fade">
                                      <p:cBhvr>
                                        <p:cTn id="31" dur="500"/>
                                        <p:tgtEl>
                                          <p:spTgt spid="35">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12" end="12"/>
                                            </p:txEl>
                                          </p:spTgt>
                                        </p:tgtEl>
                                        <p:attrNameLst>
                                          <p:attrName>style.visibility</p:attrName>
                                        </p:attrNameLst>
                                      </p:cBhvr>
                                      <p:to>
                                        <p:strVal val="visible"/>
                                      </p:to>
                                    </p:set>
                                    <p:animEffect transition="in" filter="fade">
                                      <p:cBhvr>
                                        <p:cTn id="34" dur="500"/>
                                        <p:tgtEl>
                                          <p:spTgt spid="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Schema's toevoegen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3754874"/>
          </a:xfrm>
          <a:prstGeom prst="rect">
            <a:avLst/>
          </a:prstGeom>
          <a:noFill/>
        </p:spPr>
        <p:txBody>
          <a:bodyPr wrap="square" rtlCol="0">
            <a:spAutoFit/>
          </a:bodyPr>
          <a:lstStyle/>
          <a:p>
            <a:pPr marL="0" lvl="1"/>
            <a:r>
              <a:rPr lang="nl-NL" sz="2800" b="1" dirty="0"/>
              <a:t>Speciale schema's voor de cursus</a:t>
            </a:r>
          </a:p>
          <a:p>
            <a:pPr marL="0" lvl="1"/>
            <a:endParaRPr lang="nl-NL" sz="1400" dirty="0"/>
          </a:p>
          <a:p>
            <a:pPr marL="0" lvl="1"/>
            <a:r>
              <a:rPr lang="nl-NL" sz="2800" dirty="0"/>
              <a:t>In de mail hebben jullie een aantal schema's ontvangen</a:t>
            </a:r>
          </a:p>
          <a:p>
            <a:pPr marL="0" lvl="1"/>
            <a:endParaRPr lang="nl-NL" sz="2800" dirty="0"/>
          </a:p>
          <a:p>
            <a:pPr marL="0" lvl="1"/>
            <a:r>
              <a:rPr lang="nl-NL" sz="2800" dirty="0"/>
              <a:t>Sla deze vanuit de mail ergens op zodat je ze makkelijk kunt vinden.</a:t>
            </a:r>
          </a:p>
          <a:p>
            <a:pPr marL="0" lvl="1"/>
            <a:endParaRPr lang="nl-NL" sz="2800" dirty="0"/>
          </a:p>
          <a:p>
            <a:pPr marL="0" lvl="1"/>
            <a:r>
              <a:rPr lang="nl-NL" sz="2800" dirty="0"/>
              <a:t>Ze moeten ergens op de computer staan om ze in het NBBR te kunnen inlezen.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25574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4" end="4"/>
                                            </p:txEl>
                                          </p:spTgt>
                                        </p:tgtEl>
                                        <p:attrNameLst>
                                          <p:attrName>style.visibility</p:attrName>
                                        </p:attrNameLst>
                                      </p:cBhvr>
                                      <p:to>
                                        <p:strVal val="visible"/>
                                      </p:to>
                                    </p:set>
                                    <p:animEffect transition="in" filter="fade">
                                      <p:cBhvr>
                                        <p:cTn id="15" dur="500"/>
                                        <p:tgtEl>
                                          <p:spTgt spid="3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6" end="6"/>
                                            </p:txEl>
                                          </p:spTgt>
                                        </p:tgtEl>
                                        <p:attrNameLst>
                                          <p:attrName>style.visibility</p:attrName>
                                        </p:attrNameLst>
                                      </p:cBhvr>
                                      <p:to>
                                        <p:strVal val="visible"/>
                                      </p:to>
                                    </p:set>
                                    <p:animEffect transition="in" filter="fade">
                                      <p:cBhvr>
                                        <p:cTn id="18"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Schema's toevoegen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047536"/>
          </a:xfrm>
          <a:prstGeom prst="rect">
            <a:avLst/>
          </a:prstGeom>
          <a:noFill/>
        </p:spPr>
        <p:txBody>
          <a:bodyPr wrap="square" rtlCol="0">
            <a:spAutoFit/>
          </a:bodyPr>
          <a:lstStyle/>
          <a:p>
            <a:pPr marL="0" lvl="1"/>
            <a:r>
              <a:rPr lang="nl-NL" sz="2800" b="1" dirty="0"/>
              <a:t>Speciale schema's voor de cursus</a:t>
            </a:r>
          </a:p>
          <a:p>
            <a:pPr marL="0" lvl="1"/>
            <a:endParaRPr lang="nl-NL" sz="1400" dirty="0"/>
          </a:p>
          <a:p>
            <a:pPr marL="0" lvl="1"/>
            <a:r>
              <a:rPr lang="nl-NL" sz="2800" dirty="0"/>
              <a:t>We maken eerst een extra categorie aan</a:t>
            </a:r>
          </a:p>
          <a:p>
            <a:pPr marL="0" lvl="1"/>
            <a:endParaRPr lang="nl-NL" sz="2800" dirty="0"/>
          </a:p>
          <a:p>
            <a:pPr marL="0" lvl="1"/>
            <a:endParaRPr lang="nl-NL" sz="2800" dirty="0"/>
          </a:p>
          <a:p>
            <a:pPr marL="0" lvl="1"/>
            <a:endParaRPr lang="nl-NL" sz="2800" dirty="0"/>
          </a:p>
          <a:p>
            <a:pPr marL="0" lvl="1"/>
            <a:r>
              <a:rPr lang="nl-NL" sz="2800" dirty="0"/>
              <a:t>In systeembeheer klik je bij onderverdeling op "Nieuw" en vul je de naam "Mitchell draaiend" in</a:t>
            </a:r>
          </a:p>
          <a:p>
            <a:pPr marL="0" lvl="1"/>
            <a:endParaRPr lang="nl-NL" sz="2800" dirty="0"/>
          </a:p>
          <a:p>
            <a:pPr marL="0" lvl="1"/>
            <a:r>
              <a:rPr lang="nl-NL" sz="2800" dirty="0"/>
              <a:t>Daarna ga je naar schemabeheer en klik je op "Importeren"</a:t>
            </a:r>
          </a:p>
          <a:p>
            <a:pPr marL="0" lvl="1"/>
            <a:endParaRPr lang="nl-NL" sz="2800" dirty="0"/>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DECC901B-9104-ED89-F2C8-75D72516DF7E}"/>
              </a:ext>
            </a:extLst>
          </p:cNvPr>
          <p:cNvPicPr>
            <a:picLocks noChangeAspect="1"/>
          </p:cNvPicPr>
          <p:nvPr/>
        </p:nvPicPr>
        <p:blipFill>
          <a:blip r:embed="rId2"/>
          <a:stretch>
            <a:fillRect/>
          </a:stretch>
        </p:blipFill>
        <p:spPr>
          <a:xfrm>
            <a:off x="899000" y="5449521"/>
            <a:ext cx="3295650" cy="866775"/>
          </a:xfrm>
          <a:prstGeom prst="rect">
            <a:avLst/>
          </a:prstGeom>
        </p:spPr>
      </p:pic>
      <p:pic>
        <p:nvPicPr>
          <p:cNvPr id="9" name="Afbeelding 8">
            <a:extLst>
              <a:ext uri="{FF2B5EF4-FFF2-40B4-BE49-F238E27FC236}">
                <a16:creationId xmlns:a16="http://schemas.microsoft.com/office/drawing/2014/main" id="{1DE31143-090C-1C26-8CBD-A2BE58A8392C}"/>
              </a:ext>
            </a:extLst>
          </p:cNvPr>
          <p:cNvPicPr>
            <a:picLocks noChangeAspect="1"/>
          </p:cNvPicPr>
          <p:nvPr/>
        </p:nvPicPr>
        <p:blipFill>
          <a:blip r:embed="rId3"/>
          <a:stretch>
            <a:fillRect/>
          </a:stretch>
        </p:blipFill>
        <p:spPr>
          <a:xfrm>
            <a:off x="899000" y="2409527"/>
            <a:ext cx="3295650" cy="866775"/>
          </a:xfrm>
          <a:prstGeom prst="rect">
            <a:avLst/>
          </a:prstGeom>
        </p:spPr>
      </p:pic>
    </p:spTree>
    <p:extLst>
      <p:ext uri="{BB962C8B-B14F-4D97-AF65-F5344CB8AC3E}">
        <p14:creationId xmlns:p14="http://schemas.microsoft.com/office/powerpoint/2010/main" val="11363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6" end="6"/>
                                            </p:txEl>
                                          </p:spTgt>
                                        </p:tgtEl>
                                        <p:attrNameLst>
                                          <p:attrName>style.visibility</p:attrName>
                                        </p:attrNameLst>
                                      </p:cBhvr>
                                      <p:to>
                                        <p:strVal val="visible"/>
                                      </p:to>
                                    </p:set>
                                    <p:animEffect transition="in" filter="fade">
                                      <p:cBhvr>
                                        <p:cTn id="20" dur="500"/>
                                        <p:tgtEl>
                                          <p:spTgt spid="3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xEl>
                                              <p:pRg st="8" end="8"/>
                                            </p:txEl>
                                          </p:spTgt>
                                        </p:tgtEl>
                                        <p:attrNameLst>
                                          <p:attrName>style.visibility</p:attrName>
                                        </p:attrNameLst>
                                      </p:cBhvr>
                                      <p:to>
                                        <p:strVal val="visible"/>
                                      </p:to>
                                    </p:set>
                                    <p:animEffect transition="in" filter="fade">
                                      <p:cBhvr>
                                        <p:cTn id="25" dur="500"/>
                                        <p:tgtEl>
                                          <p:spTgt spid="35">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Schema's toevoegen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Speciale schema's voor de cursus</a:t>
            </a:r>
          </a:p>
          <a:p>
            <a:pPr marL="0" lvl="1"/>
            <a:endParaRPr lang="nl-NL" sz="1400" dirty="0"/>
          </a:p>
          <a:p>
            <a:pPr marL="3228975" lvl="1"/>
            <a:r>
              <a:rPr lang="nl-NL" sz="2800" dirty="0"/>
              <a:t>Kies bestand &amp; navigeer naar de plek waar de schema's zijn opgeslagen. Met de shift toets kun je meerdere bestanden in één keer selecteren.</a:t>
            </a:r>
          </a:p>
          <a:p>
            <a:pPr marL="3686175" lvl="1" indent="-457200">
              <a:buFont typeface="Arial" panose="020B0604020202020204" pitchFamily="34" charset="0"/>
              <a:buChar char="•"/>
            </a:pPr>
            <a:r>
              <a:rPr lang="nl-NL" sz="2800" dirty="0"/>
              <a:t>Klik op het eerste bestand</a:t>
            </a:r>
          </a:p>
          <a:p>
            <a:pPr marL="3686175" lvl="1" indent="-457200">
              <a:buFont typeface="Arial" panose="020B0604020202020204" pitchFamily="34" charset="0"/>
              <a:buChar char="•"/>
            </a:pPr>
            <a:r>
              <a:rPr lang="nl-NL" sz="2800" dirty="0"/>
              <a:t>Houdt nu shift ingedrukt</a:t>
            </a:r>
          </a:p>
          <a:p>
            <a:pPr marL="3686175" lvl="1" indent="-457200">
              <a:buFont typeface="Arial" panose="020B0604020202020204" pitchFamily="34" charset="0"/>
              <a:buChar char="•"/>
            </a:pPr>
            <a:r>
              <a:rPr lang="nl-NL" sz="2800" dirty="0"/>
              <a:t>Klik op het laatste bestand</a:t>
            </a:r>
          </a:p>
          <a:p>
            <a:pPr marL="3686175" lvl="1" indent="-457200">
              <a:buFont typeface="Arial" panose="020B0604020202020204" pitchFamily="34" charset="0"/>
              <a:buChar char="•"/>
            </a:pPr>
            <a:r>
              <a:rPr lang="nl-NL" sz="2800" dirty="0"/>
              <a:t>Laat shift nu los en klik op "Ok"</a:t>
            </a:r>
          </a:p>
          <a:p>
            <a:pPr marL="0" lvl="1"/>
            <a:endParaRPr lang="nl-NL" sz="2800" dirty="0"/>
          </a:p>
          <a:p>
            <a:pPr marL="0" lvl="1"/>
            <a:r>
              <a:rPr lang="nl-NL" sz="2800" dirty="0"/>
              <a:t>Selecteer het systeem en de juiste onderverdeling</a:t>
            </a:r>
          </a:p>
          <a:p>
            <a:pPr marL="0" lvl="1"/>
            <a:r>
              <a:rPr lang="nl-NL" sz="2800" dirty="0"/>
              <a:t>De knop "Importeren" wordt nu groen. Klik daarop.</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A14CC361-1DD6-AB99-A750-C449EF64F31F}"/>
              </a:ext>
            </a:extLst>
          </p:cNvPr>
          <p:cNvPicPr>
            <a:picLocks noChangeAspect="1"/>
          </p:cNvPicPr>
          <p:nvPr/>
        </p:nvPicPr>
        <p:blipFill>
          <a:blip r:embed="rId2"/>
          <a:stretch>
            <a:fillRect/>
          </a:stretch>
        </p:blipFill>
        <p:spPr>
          <a:xfrm>
            <a:off x="436338" y="1952917"/>
            <a:ext cx="3202212" cy="2876761"/>
          </a:xfrm>
          <a:prstGeom prst="rect">
            <a:avLst/>
          </a:prstGeom>
        </p:spPr>
      </p:pic>
    </p:spTree>
    <p:extLst>
      <p:ext uri="{BB962C8B-B14F-4D97-AF65-F5344CB8AC3E}">
        <p14:creationId xmlns:p14="http://schemas.microsoft.com/office/powerpoint/2010/main" val="1585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animEffect transition="in" filter="fade">
                                      <p:cBhvr>
                                        <p:cTn id="15" dur="500"/>
                                        <p:tgtEl>
                                          <p:spTgt spid="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3" end="3"/>
                                            </p:txEl>
                                          </p:spTgt>
                                        </p:tgtEl>
                                        <p:attrNameLst>
                                          <p:attrName>style.visibility</p:attrName>
                                        </p:attrNameLst>
                                      </p:cBhvr>
                                      <p:to>
                                        <p:strVal val="visible"/>
                                      </p:to>
                                    </p:set>
                                    <p:animEffect transition="in" filter="fade">
                                      <p:cBhvr>
                                        <p:cTn id="18" dur="500"/>
                                        <p:tgtEl>
                                          <p:spTgt spid="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4" end="4"/>
                                            </p:txEl>
                                          </p:spTgt>
                                        </p:tgtEl>
                                        <p:attrNameLst>
                                          <p:attrName>style.visibility</p:attrName>
                                        </p:attrNameLst>
                                      </p:cBhvr>
                                      <p:to>
                                        <p:strVal val="visible"/>
                                      </p:to>
                                    </p:set>
                                    <p:animEffect transition="in" filter="fade">
                                      <p:cBhvr>
                                        <p:cTn id="21" dur="500"/>
                                        <p:tgtEl>
                                          <p:spTgt spid="3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5" end="5"/>
                                            </p:txEl>
                                          </p:spTgt>
                                        </p:tgtEl>
                                        <p:attrNameLst>
                                          <p:attrName>style.visibility</p:attrName>
                                        </p:attrNameLst>
                                      </p:cBhvr>
                                      <p:to>
                                        <p:strVal val="visible"/>
                                      </p:to>
                                    </p:set>
                                    <p:animEffect transition="in" filter="fade">
                                      <p:cBhvr>
                                        <p:cTn id="24" dur="500"/>
                                        <p:tgtEl>
                                          <p:spTgt spid="3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xEl>
                                              <p:pRg st="6" end="6"/>
                                            </p:txEl>
                                          </p:spTgt>
                                        </p:tgtEl>
                                        <p:attrNameLst>
                                          <p:attrName>style.visibility</p:attrName>
                                        </p:attrNameLst>
                                      </p:cBhvr>
                                      <p:to>
                                        <p:strVal val="visible"/>
                                      </p:to>
                                    </p:set>
                                    <p:animEffect transition="in" filter="fade">
                                      <p:cBhvr>
                                        <p:cTn id="27" dur="500"/>
                                        <p:tgtEl>
                                          <p:spTgt spid="3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xEl>
                                              <p:pRg st="8" end="8"/>
                                            </p:txEl>
                                          </p:spTgt>
                                        </p:tgtEl>
                                        <p:attrNameLst>
                                          <p:attrName>style.visibility</p:attrName>
                                        </p:attrNameLst>
                                      </p:cBhvr>
                                      <p:to>
                                        <p:strVal val="visible"/>
                                      </p:to>
                                    </p:set>
                                    <p:animEffect transition="in" filter="fade">
                                      <p:cBhvr>
                                        <p:cTn id="32" dur="500"/>
                                        <p:tgtEl>
                                          <p:spTgt spid="35">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xEl>
                                              <p:pRg st="9" end="9"/>
                                            </p:txEl>
                                          </p:spTgt>
                                        </p:tgtEl>
                                        <p:attrNameLst>
                                          <p:attrName>style.visibility</p:attrName>
                                        </p:attrNameLst>
                                      </p:cBhvr>
                                      <p:to>
                                        <p:strVal val="visible"/>
                                      </p:to>
                                    </p:set>
                                    <p:animEffect transition="in" filter="fade">
                                      <p:cBhvr>
                                        <p:cTn id="35" dur="500"/>
                                        <p:tgtEl>
                                          <p:spTgt spid="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Schema's toevoegen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693866"/>
          </a:xfrm>
          <a:prstGeom prst="rect">
            <a:avLst/>
          </a:prstGeom>
          <a:noFill/>
        </p:spPr>
        <p:txBody>
          <a:bodyPr wrap="square" rtlCol="0">
            <a:spAutoFit/>
          </a:bodyPr>
          <a:lstStyle/>
          <a:p>
            <a:pPr marL="0" lvl="1"/>
            <a:r>
              <a:rPr lang="nl-NL" sz="2800" b="1" dirty="0"/>
              <a:t>Speciale schema's voor de cursus</a:t>
            </a:r>
          </a:p>
          <a:p>
            <a:pPr marL="0" lvl="1"/>
            <a:endParaRPr lang="nl-NL" sz="1400" dirty="0"/>
          </a:p>
          <a:p>
            <a:pPr marL="0" lvl="1"/>
            <a:r>
              <a:rPr lang="nl-NL" sz="2800" dirty="0"/>
              <a:t>Je krijgt een melding dat de import is geslaagd en dat 10 schema's zijn </a:t>
            </a:r>
            <a:r>
              <a:rPr lang="nl-NL" sz="2800" dirty="0" err="1"/>
              <a:t>geimporteerd</a:t>
            </a:r>
            <a:r>
              <a:rPr lang="nl-NL" sz="2800" dirty="0"/>
              <a:t>.</a:t>
            </a:r>
          </a:p>
          <a:p>
            <a:pPr marL="0" lvl="1"/>
            <a:endParaRPr lang="nl-NL" sz="1400" dirty="0"/>
          </a:p>
          <a:p>
            <a:pPr marL="0" lvl="1"/>
            <a:r>
              <a:rPr lang="nl-NL" sz="2800" dirty="0"/>
              <a:t>Selecteer nu in het schemabeheer het systeem en de juiste onderverdeling en klik op "laat beschikbare schema's zien"</a:t>
            </a:r>
          </a:p>
          <a:p>
            <a:pPr marL="0" lvl="1"/>
            <a:r>
              <a:rPr lang="nl-NL" sz="2800" dirty="0"/>
              <a:t>Dan zie je onderaan dat er 10 schema's zijn.</a:t>
            </a:r>
          </a:p>
          <a:p>
            <a:pPr marL="0" lvl="1"/>
            <a:endParaRPr lang="nl-NL" sz="2800" dirty="0"/>
          </a:p>
          <a:p>
            <a:pPr marL="0" lvl="1"/>
            <a:endParaRPr lang="nl-NL" sz="2800" dirty="0"/>
          </a:p>
          <a:p>
            <a:pPr marL="0" lvl="1"/>
            <a:endParaRPr lang="nl-NL" sz="2800" dirty="0"/>
          </a:p>
          <a:p>
            <a:pPr marL="0" lvl="1"/>
            <a:endParaRPr lang="nl-NL" sz="2800" dirty="0"/>
          </a:p>
          <a:p>
            <a:pPr marL="0" lvl="1"/>
            <a:endParaRPr lang="nl-NL" sz="2000" dirty="0"/>
          </a:p>
          <a:p>
            <a:pPr marL="0" lvl="1"/>
            <a:r>
              <a:rPr lang="nl-NL" sz="2800" dirty="0"/>
              <a:t>De schema's zelf bespreken we later.</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05CC2243-298C-64E0-8EAA-FA43A231EB00}"/>
              </a:ext>
            </a:extLst>
          </p:cNvPr>
          <p:cNvPicPr>
            <a:picLocks noChangeAspect="1"/>
          </p:cNvPicPr>
          <p:nvPr/>
        </p:nvPicPr>
        <p:blipFill>
          <a:blip r:embed="rId2"/>
          <a:stretch>
            <a:fillRect/>
          </a:stretch>
        </p:blipFill>
        <p:spPr>
          <a:xfrm>
            <a:off x="394897" y="4426664"/>
            <a:ext cx="3104084" cy="1867787"/>
          </a:xfrm>
          <a:prstGeom prst="rect">
            <a:avLst/>
          </a:prstGeom>
        </p:spPr>
      </p:pic>
    </p:spTree>
    <p:extLst>
      <p:ext uri="{BB962C8B-B14F-4D97-AF65-F5344CB8AC3E}">
        <p14:creationId xmlns:p14="http://schemas.microsoft.com/office/powerpoint/2010/main" val="12956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4" end="4"/>
                                            </p:txEl>
                                          </p:spTgt>
                                        </p:tgtEl>
                                        <p:attrNameLst>
                                          <p:attrName>style.visibility</p:attrName>
                                        </p:attrNameLst>
                                      </p:cBhvr>
                                      <p:to>
                                        <p:strVal val="visible"/>
                                      </p:to>
                                    </p:set>
                                    <p:animEffect transition="in" filter="fade">
                                      <p:cBhvr>
                                        <p:cTn id="15" dur="500"/>
                                        <p:tgtEl>
                                          <p:spTgt spid="3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5" end="5"/>
                                            </p:txEl>
                                          </p:spTgt>
                                        </p:tgtEl>
                                        <p:attrNameLst>
                                          <p:attrName>style.visibility</p:attrName>
                                        </p:attrNameLst>
                                      </p:cBhvr>
                                      <p:to>
                                        <p:strVal val="visible"/>
                                      </p:to>
                                    </p:set>
                                    <p:animEffect transition="in" filter="fade">
                                      <p:cBhvr>
                                        <p:cTn id="20" dur="500"/>
                                        <p:tgtEl>
                                          <p:spTgt spid="3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xEl>
                                              <p:pRg st="11" end="11"/>
                                            </p:txEl>
                                          </p:spTgt>
                                        </p:tgtEl>
                                        <p:attrNameLst>
                                          <p:attrName>style.visibility</p:attrName>
                                        </p:attrNameLst>
                                      </p:cBhvr>
                                      <p:to>
                                        <p:strVal val="visible"/>
                                      </p:to>
                                    </p:set>
                                    <p:animEffect transition="in" filter="fade">
                                      <p:cBhvr>
                                        <p:cTn id="26" dur="500"/>
                                        <p:tgtEl>
                                          <p:spTgt spid="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6340197"/>
          </a:xfrm>
          <a:prstGeom prst="rect">
            <a:avLst/>
          </a:prstGeom>
          <a:noFill/>
        </p:spPr>
        <p:txBody>
          <a:bodyPr wrap="square" rtlCol="0">
            <a:spAutoFit/>
          </a:bodyPr>
          <a:lstStyle/>
          <a:p>
            <a:pPr marL="0" lvl="1"/>
            <a:r>
              <a:rPr lang="nl-NL" sz="2800" b="1" dirty="0"/>
              <a:t>Even de standaardinstellingen controleren</a:t>
            </a:r>
          </a:p>
          <a:p>
            <a:pPr marL="0" lvl="1"/>
            <a:endParaRPr lang="nl-NL" sz="1400" dirty="0"/>
          </a:p>
          <a:p>
            <a:pPr marL="1704975" lvl="1"/>
            <a:r>
              <a:rPr lang="nl-NL" sz="2800" dirty="0"/>
              <a:t>Ga in het bestandsmenu naar "Instellingen".</a:t>
            </a:r>
          </a:p>
          <a:p>
            <a:pPr marL="1704975" lvl="1"/>
            <a:endParaRPr lang="nl-NL" sz="2800" dirty="0"/>
          </a:p>
          <a:p>
            <a:pPr marL="1704975" lvl="1"/>
            <a:endParaRPr lang="nl-NL" sz="2800" dirty="0"/>
          </a:p>
          <a:p>
            <a:pPr marL="1704975" lvl="1"/>
            <a:endParaRPr lang="nl-NL" sz="2800" dirty="0"/>
          </a:p>
          <a:p>
            <a:pPr marL="1704975" lvl="1"/>
            <a:endParaRPr lang="nl-NL" sz="2800" dirty="0"/>
          </a:p>
          <a:p>
            <a:pPr marL="3143250" lvl="1"/>
            <a:r>
              <a:rPr lang="nl-NL" sz="2800" dirty="0"/>
              <a:t>Selecteer vervolgens "Opzetten zitting/competitie"</a:t>
            </a:r>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AB6DDC78-265E-9C00-AC24-E703B97D6083}"/>
              </a:ext>
            </a:extLst>
          </p:cNvPr>
          <p:cNvPicPr>
            <a:picLocks noChangeAspect="1"/>
          </p:cNvPicPr>
          <p:nvPr/>
        </p:nvPicPr>
        <p:blipFill>
          <a:blip r:embed="rId2"/>
          <a:stretch>
            <a:fillRect/>
          </a:stretch>
        </p:blipFill>
        <p:spPr>
          <a:xfrm>
            <a:off x="3790950" y="3302028"/>
            <a:ext cx="1562100" cy="685800"/>
          </a:xfrm>
          <a:prstGeom prst="rect">
            <a:avLst/>
          </a:prstGeom>
        </p:spPr>
      </p:pic>
      <p:pic>
        <p:nvPicPr>
          <p:cNvPr id="12" name="Afbeelding 11">
            <a:extLst>
              <a:ext uri="{FF2B5EF4-FFF2-40B4-BE49-F238E27FC236}">
                <a16:creationId xmlns:a16="http://schemas.microsoft.com/office/drawing/2014/main" id="{BA23133A-417B-9D4D-F0DB-1B2047812F3D}"/>
              </a:ext>
            </a:extLst>
          </p:cNvPr>
          <p:cNvPicPr>
            <a:picLocks noChangeAspect="1"/>
          </p:cNvPicPr>
          <p:nvPr/>
        </p:nvPicPr>
        <p:blipFill>
          <a:blip r:embed="rId3"/>
          <a:stretch>
            <a:fillRect/>
          </a:stretch>
        </p:blipFill>
        <p:spPr>
          <a:xfrm>
            <a:off x="394896" y="2016000"/>
            <a:ext cx="1724025" cy="2466975"/>
          </a:xfrm>
          <a:prstGeom prst="rect">
            <a:avLst/>
          </a:prstGeom>
        </p:spPr>
      </p:pic>
    </p:spTree>
    <p:extLst>
      <p:ext uri="{BB962C8B-B14F-4D97-AF65-F5344CB8AC3E}">
        <p14:creationId xmlns:p14="http://schemas.microsoft.com/office/powerpoint/2010/main" val="22620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animEffect transition="in" filter="fade">
                                      <p:cBhvr>
                                        <p:cTn id="15" dur="500"/>
                                        <p:tgtEl>
                                          <p:spTgt spid="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xEl>
                                              <p:pRg st="7" end="7"/>
                                            </p:txEl>
                                          </p:spTgt>
                                        </p:tgtEl>
                                        <p:attrNameLst>
                                          <p:attrName>style.visibility</p:attrName>
                                        </p:attrNameLst>
                                      </p:cBhvr>
                                      <p:to>
                                        <p:strVal val="visible"/>
                                      </p:to>
                                    </p:set>
                                    <p:animEffect transition="in" filter="fade">
                                      <p:cBhvr>
                                        <p:cTn id="23"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7201972"/>
          </a:xfrm>
          <a:prstGeom prst="rect">
            <a:avLst/>
          </a:prstGeom>
          <a:noFill/>
        </p:spPr>
        <p:txBody>
          <a:bodyPr wrap="square" rtlCol="0">
            <a:spAutoFit/>
          </a:bodyPr>
          <a:lstStyle/>
          <a:p>
            <a:pPr marL="0" lvl="1"/>
            <a:r>
              <a:rPr lang="nl-NL" sz="2800" b="1" dirty="0"/>
              <a:t>Even de standaardinstellingen controleren</a:t>
            </a:r>
          </a:p>
          <a:p>
            <a:pPr marL="0" lvl="1"/>
            <a:endParaRPr lang="nl-NL" sz="1400" dirty="0"/>
          </a:p>
          <a:p>
            <a:pPr marL="3590925" lvl="1"/>
            <a:r>
              <a:rPr lang="nl-NL" sz="2800" dirty="0"/>
              <a:t>Als je standaard het schema van acht ronden hanteert, dan is het ook wel handig om de instellingen zo te zetten dat ze matchen.</a:t>
            </a:r>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Er zijn bij VBV geen schema's</a:t>
            </a:r>
          </a:p>
          <a:p>
            <a:pPr marL="0" lvl="1"/>
            <a:r>
              <a:rPr lang="nl-NL" sz="2800" dirty="0"/>
              <a:t>voor meer dan 18 paren.</a:t>
            </a:r>
          </a:p>
          <a:p>
            <a:pPr marL="0" lvl="1"/>
            <a:endParaRPr lang="nl-NL" sz="2800" dirty="0"/>
          </a:p>
          <a:p>
            <a:pPr marL="0" lvl="1"/>
            <a:endParaRPr lang="nl-NL" sz="2800" dirty="0"/>
          </a:p>
          <a:p>
            <a:pPr marL="0" lvl="1"/>
            <a:endParaRPr lang="nl-NL" sz="2800" dirty="0"/>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C65118DA-F43D-B1A9-806B-DA9E016F8777}"/>
              </a:ext>
            </a:extLst>
          </p:cNvPr>
          <p:cNvPicPr>
            <a:picLocks noChangeAspect="1"/>
          </p:cNvPicPr>
          <p:nvPr/>
        </p:nvPicPr>
        <p:blipFill>
          <a:blip r:embed="rId2"/>
          <a:stretch>
            <a:fillRect/>
          </a:stretch>
        </p:blipFill>
        <p:spPr>
          <a:xfrm>
            <a:off x="394896" y="1879428"/>
            <a:ext cx="3486150" cy="2667000"/>
          </a:xfrm>
          <a:prstGeom prst="rect">
            <a:avLst/>
          </a:prstGeom>
        </p:spPr>
      </p:pic>
      <p:pic>
        <p:nvPicPr>
          <p:cNvPr id="13" name="Afbeelding 12">
            <a:extLst>
              <a:ext uri="{FF2B5EF4-FFF2-40B4-BE49-F238E27FC236}">
                <a16:creationId xmlns:a16="http://schemas.microsoft.com/office/drawing/2014/main" id="{2DD2124F-6735-B07D-EAD5-19EF0F39CBC5}"/>
              </a:ext>
            </a:extLst>
          </p:cNvPr>
          <p:cNvPicPr>
            <a:picLocks noChangeAspect="1"/>
          </p:cNvPicPr>
          <p:nvPr/>
        </p:nvPicPr>
        <p:blipFill>
          <a:blip r:embed="rId3"/>
          <a:stretch>
            <a:fillRect/>
          </a:stretch>
        </p:blipFill>
        <p:spPr>
          <a:xfrm>
            <a:off x="4736466" y="4186054"/>
            <a:ext cx="3467100" cy="2647950"/>
          </a:xfrm>
          <a:prstGeom prst="rect">
            <a:avLst/>
          </a:prstGeom>
        </p:spPr>
      </p:pic>
    </p:spTree>
    <p:extLst>
      <p:ext uri="{BB962C8B-B14F-4D97-AF65-F5344CB8AC3E}">
        <p14:creationId xmlns:p14="http://schemas.microsoft.com/office/powerpoint/2010/main" val="2293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Effect transition="in" filter="fade">
                                      <p:cBhvr>
                                        <p:cTn id="13" dur="500"/>
                                        <p:tgtEl>
                                          <p:spTgt spid="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8" end="8"/>
                                            </p:txEl>
                                          </p:spTgt>
                                        </p:tgtEl>
                                        <p:attrNameLst>
                                          <p:attrName>style.visibility</p:attrName>
                                        </p:attrNameLst>
                                      </p:cBhvr>
                                      <p:to>
                                        <p:strVal val="visible"/>
                                      </p:to>
                                    </p:set>
                                    <p:animEffect transition="in" filter="fade">
                                      <p:cBhvr>
                                        <p:cTn id="21" dur="500"/>
                                        <p:tgtEl>
                                          <p:spTgt spid="35">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9" end="9"/>
                                            </p:txEl>
                                          </p:spTgt>
                                        </p:tgtEl>
                                        <p:attrNameLst>
                                          <p:attrName>style.visibility</p:attrName>
                                        </p:attrNameLst>
                                      </p:cBhvr>
                                      <p:to>
                                        <p:strVal val="visible"/>
                                      </p:to>
                                    </p:set>
                                    <p:animEffect transition="in" filter="fade">
                                      <p:cBhvr>
                                        <p:cTn id="24" dur="500"/>
                                        <p:tgtEl>
                                          <p:spTgt spid="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Makkelijk werken met goede voorbereiding</a:t>
            </a:r>
          </a:p>
          <a:p>
            <a:pPr marL="0" lvl="1"/>
            <a:endParaRPr lang="nl-NL" sz="1400" dirty="0"/>
          </a:p>
          <a:p>
            <a:pPr marL="0" lvl="1"/>
            <a:endParaRPr lang="nl-NL" sz="1400" dirty="0"/>
          </a:p>
          <a:p>
            <a:pPr marL="0" lvl="1"/>
            <a:endParaRPr lang="nl-NL" sz="1400" dirty="0"/>
          </a:p>
          <a:p>
            <a:pPr marL="0" lvl="1"/>
            <a:endParaRPr lang="nl-NL" sz="1400" dirty="0"/>
          </a:p>
          <a:p>
            <a:pPr marL="0" lvl="1"/>
            <a:endParaRPr lang="nl-NL" sz="2800" dirty="0"/>
          </a:p>
          <a:p>
            <a:pPr marL="0" lvl="1"/>
            <a:r>
              <a:rPr lang="nl-NL" sz="2800" dirty="0"/>
              <a:t>Links de sectie "Clubgegevens". Is voor VBV niet zo interessant omdat jullie geen vaste parencompetities spelen waar allerlei regels voor moeten worden vastgelegd. Bovendien is die inrichting éénmalig.</a:t>
            </a:r>
          </a:p>
          <a:p>
            <a:pPr marL="0" lvl="1"/>
            <a:endParaRPr lang="nl-NL" sz="1400" dirty="0"/>
          </a:p>
          <a:p>
            <a:pPr marL="0" lvl="1"/>
            <a:r>
              <a:rPr lang="nl-NL" sz="2800" dirty="0"/>
              <a:t>Wel kun je bij "Algemeen" vastleggen wat de speelmomenten van de club zijn. Dat komt dan op andere plekken terug.</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75ADD524-63A8-E243-AB07-41D3792FC38C}"/>
              </a:ext>
            </a:extLst>
          </p:cNvPr>
          <p:cNvPicPr>
            <a:picLocks noChangeAspect="1"/>
          </p:cNvPicPr>
          <p:nvPr/>
        </p:nvPicPr>
        <p:blipFill>
          <a:blip r:embed="rId2"/>
          <a:stretch>
            <a:fillRect/>
          </a:stretch>
        </p:blipFill>
        <p:spPr>
          <a:xfrm>
            <a:off x="395536" y="1800000"/>
            <a:ext cx="8352928" cy="1023037"/>
          </a:xfrm>
          <a:prstGeom prst="rect">
            <a:avLst/>
          </a:prstGeom>
        </p:spPr>
      </p:pic>
    </p:spTree>
    <p:extLst>
      <p:ext uri="{BB962C8B-B14F-4D97-AF65-F5344CB8AC3E}">
        <p14:creationId xmlns:p14="http://schemas.microsoft.com/office/powerpoint/2010/main" val="394077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6" end="6"/>
                                            </p:txEl>
                                          </p:spTgt>
                                        </p:tgtEl>
                                        <p:attrNameLst>
                                          <p:attrName>style.visibility</p:attrName>
                                        </p:attrNameLst>
                                      </p:cBhvr>
                                      <p:to>
                                        <p:strVal val="visible"/>
                                      </p:to>
                                    </p:set>
                                    <p:animEffect transition="in" filter="fade">
                                      <p:cBhvr>
                                        <p:cTn id="15" dur="500"/>
                                        <p:tgtEl>
                                          <p:spTgt spid="3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8" end="8"/>
                                            </p:txEl>
                                          </p:spTgt>
                                        </p:tgtEl>
                                        <p:attrNameLst>
                                          <p:attrName>style.visibility</p:attrName>
                                        </p:attrNameLst>
                                      </p:cBhvr>
                                      <p:to>
                                        <p:strVal val="visible"/>
                                      </p:to>
                                    </p:set>
                                    <p:animEffect transition="in" filter="fade">
                                      <p:cBhvr>
                                        <p:cTn id="20"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3754874"/>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r>
              <a:rPr lang="nl-NL" sz="2800" dirty="0"/>
              <a:t>Sluit alle vensters zodat het overzichtsscherm naar voren komt of klik op de oranje knop om het naar voren te halen.</a:t>
            </a:r>
          </a:p>
          <a:p>
            <a:pPr marL="0" lvl="1"/>
            <a:endParaRPr lang="nl-NL" sz="2800" dirty="0"/>
          </a:p>
          <a:p>
            <a:pPr marL="0" lvl="1"/>
            <a:endParaRPr lang="nl-NL" sz="2800" dirty="0"/>
          </a:p>
          <a:p>
            <a:pPr marL="0" lvl="1"/>
            <a:endParaRPr lang="nl-NL" sz="2800" dirty="0"/>
          </a:p>
          <a:p>
            <a:pPr marL="0" lvl="1"/>
            <a:r>
              <a:rPr lang="nl-NL" sz="2800" dirty="0"/>
              <a:t>Klik op "Nieuwe open zitting"</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9" name="Afbeelding 8">
            <a:extLst>
              <a:ext uri="{FF2B5EF4-FFF2-40B4-BE49-F238E27FC236}">
                <a16:creationId xmlns:a16="http://schemas.microsoft.com/office/drawing/2014/main" id="{D14368EE-2E7C-2E6B-F7FF-3B1276F78A78}"/>
              </a:ext>
            </a:extLst>
          </p:cNvPr>
          <p:cNvPicPr>
            <a:picLocks noChangeAspect="1"/>
          </p:cNvPicPr>
          <p:nvPr/>
        </p:nvPicPr>
        <p:blipFill>
          <a:blip r:embed="rId2"/>
          <a:stretch>
            <a:fillRect/>
          </a:stretch>
        </p:blipFill>
        <p:spPr>
          <a:xfrm>
            <a:off x="2051496" y="3286125"/>
            <a:ext cx="4752975" cy="1009650"/>
          </a:xfrm>
          <a:prstGeom prst="rect">
            <a:avLst/>
          </a:prstGeom>
        </p:spPr>
      </p:pic>
    </p:spTree>
    <p:extLst>
      <p:ext uri="{BB962C8B-B14F-4D97-AF65-F5344CB8AC3E}">
        <p14:creationId xmlns:p14="http://schemas.microsoft.com/office/powerpoint/2010/main" val="20155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6" end="6"/>
                                            </p:txEl>
                                          </p:spTgt>
                                        </p:tgtEl>
                                        <p:attrNameLst>
                                          <p:attrName>style.visibility</p:attrName>
                                        </p:attrNameLst>
                                      </p:cBhvr>
                                      <p:to>
                                        <p:strVal val="visible"/>
                                      </p:to>
                                    </p:set>
                                    <p:animEffect transition="in" filter="fade">
                                      <p:cBhvr>
                                        <p:cTn id="18"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Geef de zitting een goede naam en zorg dat de datum goed staat. Dat is standaard de huidige dag.</a:t>
            </a:r>
          </a:p>
          <a:p>
            <a:pPr marL="0" lvl="1"/>
            <a:r>
              <a:rPr lang="nl-NL" sz="2800" dirty="0"/>
              <a:t>Selecteer het juiste speelmoment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DA4A602-9183-1F39-9868-46B2E5725776}"/>
              </a:ext>
            </a:extLst>
          </p:cNvPr>
          <p:cNvPicPr>
            <a:picLocks noChangeAspect="1"/>
          </p:cNvPicPr>
          <p:nvPr/>
        </p:nvPicPr>
        <p:blipFill>
          <a:blip r:embed="rId2"/>
          <a:stretch>
            <a:fillRect/>
          </a:stretch>
        </p:blipFill>
        <p:spPr>
          <a:xfrm>
            <a:off x="394896" y="1831082"/>
            <a:ext cx="5450206" cy="3340993"/>
          </a:xfrm>
          <a:prstGeom prst="rect">
            <a:avLst/>
          </a:prstGeom>
        </p:spPr>
      </p:pic>
    </p:spTree>
    <p:extLst>
      <p:ext uri="{BB962C8B-B14F-4D97-AF65-F5344CB8AC3E}">
        <p14:creationId xmlns:p14="http://schemas.microsoft.com/office/powerpoint/2010/main" val="9591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10" end="10"/>
                                            </p:txEl>
                                          </p:spTgt>
                                        </p:tgtEl>
                                        <p:attrNameLst>
                                          <p:attrName>style.visibility</p:attrName>
                                        </p:attrNameLst>
                                      </p:cBhvr>
                                      <p:to>
                                        <p:strVal val="visible"/>
                                      </p:to>
                                    </p:set>
                                    <p:animEffect transition="in" filter="fade">
                                      <p:cBhvr>
                                        <p:cTn id="13" dur="500"/>
                                        <p:tgtEl>
                                          <p:spTgt spid="35">
                                            <p:txEl>
                                              <p:pRg st="10" end="1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11" end="11"/>
                                            </p:txEl>
                                          </p:spTgt>
                                        </p:tgtEl>
                                        <p:attrNameLst>
                                          <p:attrName>style.visibility</p:attrName>
                                        </p:attrNameLst>
                                      </p:cBhvr>
                                      <p:to>
                                        <p:strVal val="visible"/>
                                      </p:to>
                                    </p:set>
                                    <p:animEffect transition="in" filter="fade">
                                      <p:cBhvr>
                                        <p:cTn id="16" dur="500"/>
                                        <p:tgtEl>
                                          <p:spTgt spid="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786199"/>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endParaRPr lang="nl-NL" sz="2800" dirty="0"/>
          </a:p>
          <a:p>
            <a:pPr marL="0" lvl="1"/>
            <a:endParaRPr lang="nl-NL" sz="2800" dirty="0"/>
          </a:p>
          <a:p>
            <a:pPr marL="0" lvl="1"/>
            <a:endParaRPr lang="nl-NL" sz="2000" dirty="0"/>
          </a:p>
          <a:p>
            <a:pPr marL="0" lvl="1"/>
            <a:r>
              <a:rPr lang="nl-NL" sz="2800" dirty="0"/>
              <a:t>Je ziet standaard dat er 1 lijn is toegevoegd. Volledig overeenkomstig met de standaardinstellingen.</a:t>
            </a:r>
          </a:p>
          <a:p>
            <a:pPr marL="0" lvl="1"/>
            <a:r>
              <a:rPr lang="nl-NL" sz="2800" dirty="0"/>
              <a:t>Uiteraard kun je dat nog aanpassen.</a:t>
            </a:r>
          </a:p>
          <a:p>
            <a:pPr marL="0" lvl="1"/>
            <a:endParaRPr lang="nl-NL" sz="1400" dirty="0"/>
          </a:p>
          <a:p>
            <a:pPr marL="3495675" lvl="1"/>
            <a:r>
              <a:rPr lang="nl-NL" sz="2800" dirty="0"/>
              <a:t>Standaard is de scoremethode ingesteld op "Matchpunten" (%)</a:t>
            </a:r>
          </a:p>
          <a:p>
            <a:pPr marL="3495675" lvl="1"/>
            <a:endParaRPr lang="nl-NL" sz="2800" dirty="0"/>
          </a:p>
          <a:p>
            <a:pPr marL="3495675" lvl="1"/>
            <a:r>
              <a:rPr lang="nl-NL" sz="2800" dirty="0"/>
              <a:t>Pas de instellingen aan naar </a:t>
            </a:r>
          </a:p>
          <a:p>
            <a:pPr marL="3495675" lvl="1"/>
            <a:r>
              <a:rPr lang="nl-NL" sz="2800" dirty="0"/>
              <a:t>5 ronden, 5 groepen en 1 spel</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60DFE0E7-2C57-268C-D68D-35232C159144}"/>
              </a:ext>
            </a:extLst>
          </p:cNvPr>
          <p:cNvPicPr>
            <a:picLocks noChangeAspect="1"/>
          </p:cNvPicPr>
          <p:nvPr/>
        </p:nvPicPr>
        <p:blipFill rotWithShape="1">
          <a:blip r:embed="rId2"/>
          <a:srcRect b="28694"/>
          <a:stretch/>
        </p:blipFill>
        <p:spPr>
          <a:xfrm>
            <a:off x="394896" y="1761753"/>
            <a:ext cx="6977454" cy="1334247"/>
          </a:xfrm>
          <a:prstGeom prst="rect">
            <a:avLst/>
          </a:prstGeom>
        </p:spPr>
      </p:pic>
      <p:pic>
        <p:nvPicPr>
          <p:cNvPr id="10" name="Afbeelding 9">
            <a:extLst>
              <a:ext uri="{FF2B5EF4-FFF2-40B4-BE49-F238E27FC236}">
                <a16:creationId xmlns:a16="http://schemas.microsoft.com/office/drawing/2014/main" id="{599150F0-4A8F-A194-5A91-F21520C4DE1E}"/>
              </a:ext>
            </a:extLst>
          </p:cNvPr>
          <p:cNvPicPr>
            <a:picLocks noChangeAspect="1"/>
          </p:cNvPicPr>
          <p:nvPr/>
        </p:nvPicPr>
        <p:blipFill>
          <a:blip r:embed="rId3"/>
          <a:stretch>
            <a:fillRect/>
          </a:stretch>
        </p:blipFill>
        <p:spPr>
          <a:xfrm>
            <a:off x="470582" y="4754724"/>
            <a:ext cx="3306195" cy="1956872"/>
          </a:xfrm>
          <a:prstGeom prst="rect">
            <a:avLst/>
          </a:prstGeom>
        </p:spPr>
      </p:pic>
    </p:spTree>
    <p:extLst>
      <p:ext uri="{BB962C8B-B14F-4D97-AF65-F5344CB8AC3E}">
        <p14:creationId xmlns:p14="http://schemas.microsoft.com/office/powerpoint/2010/main" val="62589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animEffect transition="in" filter="fade">
                                      <p:cBhvr>
                                        <p:cTn id="13" dur="500"/>
                                        <p:tgtEl>
                                          <p:spTgt spid="35">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8" end="8"/>
                                            </p:txEl>
                                          </p:spTgt>
                                        </p:tgtEl>
                                        <p:attrNameLst>
                                          <p:attrName>style.visibility</p:attrName>
                                        </p:attrNameLst>
                                      </p:cBhvr>
                                      <p:to>
                                        <p:strVal val="visible"/>
                                      </p:to>
                                    </p:set>
                                    <p:animEffect transition="in" filter="fade">
                                      <p:cBhvr>
                                        <p:cTn id="24" dur="500"/>
                                        <p:tgtEl>
                                          <p:spTgt spid="35">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xEl>
                                              <p:pRg st="10" end="10"/>
                                            </p:txEl>
                                          </p:spTgt>
                                        </p:tgtEl>
                                        <p:attrNameLst>
                                          <p:attrName>style.visibility</p:attrName>
                                        </p:attrNameLst>
                                      </p:cBhvr>
                                      <p:to>
                                        <p:strVal val="visible"/>
                                      </p:to>
                                    </p:set>
                                    <p:animEffect transition="in" filter="fade">
                                      <p:cBhvr>
                                        <p:cTn id="27" dur="500"/>
                                        <p:tgtEl>
                                          <p:spTgt spid="35">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xEl>
                                              <p:pRg st="11" end="11"/>
                                            </p:txEl>
                                          </p:spTgt>
                                        </p:tgtEl>
                                        <p:attrNameLst>
                                          <p:attrName>style.visibility</p:attrName>
                                        </p:attrNameLst>
                                      </p:cBhvr>
                                      <p:to>
                                        <p:strVal val="visible"/>
                                      </p:to>
                                    </p:set>
                                    <p:animEffect transition="in" filter="fade">
                                      <p:cBhvr>
                                        <p:cTn id="30" dur="500"/>
                                        <p:tgtEl>
                                          <p:spTgt spid="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708981"/>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endParaRPr lang="nl-NL" sz="2800" dirty="0"/>
          </a:p>
          <a:p>
            <a:pPr marL="0" lvl="1"/>
            <a:endParaRPr lang="nl-NL" sz="2800" dirty="0"/>
          </a:p>
          <a:p>
            <a:pPr marL="0" lvl="1"/>
            <a:endParaRPr lang="nl-NL" sz="2000" dirty="0"/>
          </a:p>
          <a:p>
            <a:pPr marL="0" lvl="1"/>
            <a:r>
              <a:rPr lang="nl-NL" sz="2800" dirty="0"/>
              <a:t>Met de knop "Lijn toevoegen" kun je meerdere lijnen aanmaken. Elke nieuwe lijn krijgt weer de standaard instellingen mee.</a:t>
            </a:r>
          </a:p>
          <a:p>
            <a:pPr marL="0" lvl="1"/>
            <a:endParaRPr lang="nl-NL" sz="1400" dirty="0"/>
          </a:p>
          <a:p>
            <a:pPr marL="0" lvl="1"/>
            <a:r>
              <a:rPr lang="nl-NL" sz="2800" dirty="0"/>
              <a:t>Elke lijn kun je apart instellen. Alleen als je top-integraal speelt moeten de instellingen gelijk zijn.</a:t>
            </a:r>
          </a:p>
          <a:p>
            <a:pPr marL="0" lvl="1"/>
            <a:r>
              <a:rPr lang="nl-NL" sz="2800" dirty="0"/>
              <a:t>Klik de lijn aan en pas dan eronder de instellingen aan.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60DFE0E7-2C57-268C-D68D-35232C159144}"/>
              </a:ext>
            </a:extLst>
          </p:cNvPr>
          <p:cNvPicPr>
            <a:picLocks noChangeAspect="1"/>
          </p:cNvPicPr>
          <p:nvPr/>
        </p:nvPicPr>
        <p:blipFill rotWithShape="1">
          <a:blip r:embed="rId2"/>
          <a:srcRect b="28694"/>
          <a:stretch/>
        </p:blipFill>
        <p:spPr>
          <a:xfrm>
            <a:off x="394896" y="1761753"/>
            <a:ext cx="6977454" cy="1334247"/>
          </a:xfrm>
          <a:prstGeom prst="rect">
            <a:avLst/>
          </a:prstGeom>
        </p:spPr>
      </p:pic>
    </p:spTree>
    <p:extLst>
      <p:ext uri="{BB962C8B-B14F-4D97-AF65-F5344CB8AC3E}">
        <p14:creationId xmlns:p14="http://schemas.microsoft.com/office/powerpoint/2010/main" val="8562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5" end="5"/>
                                            </p:txEl>
                                          </p:spTgt>
                                        </p:tgtEl>
                                        <p:attrNameLst>
                                          <p:attrName>style.visibility</p:attrName>
                                        </p:attrNameLst>
                                      </p:cBhvr>
                                      <p:to>
                                        <p:strVal val="visible"/>
                                      </p:to>
                                    </p:set>
                                    <p:animEffect transition="in" filter="fade">
                                      <p:cBhvr>
                                        <p:cTn id="10" dur="500"/>
                                        <p:tgtEl>
                                          <p:spTgt spid="3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7" end="7"/>
                                            </p:txEl>
                                          </p:spTgt>
                                        </p:tgtEl>
                                        <p:attrNameLst>
                                          <p:attrName>style.visibility</p:attrName>
                                        </p:attrNameLst>
                                      </p:cBhvr>
                                      <p:to>
                                        <p:strVal val="visible"/>
                                      </p:to>
                                    </p:set>
                                    <p:animEffect transition="in" filter="fade">
                                      <p:cBhvr>
                                        <p:cTn id="15" dur="500"/>
                                        <p:tgtEl>
                                          <p:spTgt spid="35">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8" end="8"/>
                                            </p:txEl>
                                          </p:spTgt>
                                        </p:tgtEl>
                                        <p:attrNameLst>
                                          <p:attrName>style.visibility</p:attrName>
                                        </p:attrNameLst>
                                      </p:cBhvr>
                                      <p:to>
                                        <p:strVal val="visible"/>
                                      </p:to>
                                    </p:set>
                                    <p:animEffect transition="in" filter="fade">
                                      <p:cBhvr>
                                        <p:cTn id="18"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endParaRPr lang="nl-NL" sz="2800" dirty="0"/>
          </a:p>
          <a:p>
            <a:pPr marL="0" lvl="1"/>
            <a:r>
              <a:rPr lang="nl-NL" sz="2800" dirty="0"/>
              <a:t>Standaard staat het aantal paren ingesteld op 8. Het zou logischer zijn wanneer dit op het ingestelde maximum staat, maar het is niet anders.</a:t>
            </a:r>
          </a:p>
          <a:p>
            <a:pPr marL="0" lvl="1"/>
            <a:endParaRPr lang="nl-NL" sz="2800" dirty="0"/>
          </a:p>
          <a:p>
            <a:pPr marL="0" lvl="1"/>
            <a:r>
              <a:rPr lang="nl-NL" sz="2800" dirty="0"/>
              <a:t>Begin dus met het aantal paren aan te passen. Je kunt het ook elke keer doen als je geen vrije paren meer hebt.</a:t>
            </a:r>
          </a:p>
          <a:p>
            <a:pPr marL="0" lvl="1"/>
            <a:r>
              <a:rPr lang="nl-NL" sz="2800" dirty="0"/>
              <a:t>Het aantal paren wordt steeds met 2 verhoogd.</a:t>
            </a:r>
          </a:p>
          <a:p>
            <a:pPr marL="0" lvl="1"/>
            <a:endParaRPr lang="nl-NL" sz="2800" dirty="0"/>
          </a:p>
          <a:p>
            <a:pPr marL="0" lvl="1"/>
            <a:r>
              <a:rPr lang="nl-NL" sz="2800" dirty="0"/>
              <a:t>Heb je na het invoeren één leeg paar over, dan maakt het rekenprogramma automatisch een stilzit aan.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2E6D6FFB-1A9B-6FB2-A5FE-0313F8F0A610}"/>
              </a:ext>
            </a:extLst>
          </p:cNvPr>
          <p:cNvPicPr>
            <a:picLocks noChangeAspect="1"/>
          </p:cNvPicPr>
          <p:nvPr/>
        </p:nvPicPr>
        <p:blipFill>
          <a:blip r:embed="rId2"/>
          <a:stretch>
            <a:fillRect/>
          </a:stretch>
        </p:blipFill>
        <p:spPr>
          <a:xfrm>
            <a:off x="566737" y="1955452"/>
            <a:ext cx="2066925" cy="409575"/>
          </a:xfrm>
          <a:prstGeom prst="rect">
            <a:avLst/>
          </a:prstGeom>
        </p:spPr>
      </p:pic>
    </p:spTree>
    <p:extLst>
      <p:ext uri="{BB962C8B-B14F-4D97-AF65-F5344CB8AC3E}">
        <p14:creationId xmlns:p14="http://schemas.microsoft.com/office/powerpoint/2010/main" val="23295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5" end="5"/>
                                            </p:txEl>
                                          </p:spTgt>
                                        </p:tgtEl>
                                        <p:attrNameLst>
                                          <p:attrName>style.visibility</p:attrName>
                                        </p:attrNameLst>
                                      </p:cBhvr>
                                      <p:to>
                                        <p:strVal val="visible"/>
                                      </p:to>
                                    </p:set>
                                    <p:animEffect transition="in" filter="fade">
                                      <p:cBhvr>
                                        <p:cTn id="18" dur="500"/>
                                        <p:tgtEl>
                                          <p:spTgt spid="35">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6" end="6"/>
                                            </p:txEl>
                                          </p:spTgt>
                                        </p:tgtEl>
                                        <p:attrNameLst>
                                          <p:attrName>style.visibility</p:attrName>
                                        </p:attrNameLst>
                                      </p:cBhvr>
                                      <p:to>
                                        <p:strVal val="visible"/>
                                      </p:to>
                                    </p:set>
                                    <p:animEffect transition="in" filter="fade">
                                      <p:cBhvr>
                                        <p:cTn id="21" dur="500"/>
                                        <p:tgtEl>
                                          <p:spTgt spid="3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xEl>
                                              <p:pRg st="8" end="8"/>
                                            </p:txEl>
                                          </p:spTgt>
                                        </p:tgtEl>
                                        <p:attrNameLst>
                                          <p:attrName>style.visibility</p:attrName>
                                        </p:attrNameLst>
                                      </p:cBhvr>
                                      <p:to>
                                        <p:strVal val="visible"/>
                                      </p:to>
                                    </p:set>
                                    <p:animEffect transition="in" filter="fade">
                                      <p:cBhvr>
                                        <p:cTn id="26"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Tijd om namen toe te voegen.</a:t>
            </a:r>
          </a:p>
          <a:p>
            <a:pPr marL="0" lvl="1"/>
            <a:r>
              <a:rPr lang="nl-NL" sz="2800" dirty="0"/>
              <a:t>Daar zijn meerdere manieren voor. Het is maar wat je prettig vindt.</a:t>
            </a:r>
          </a:p>
          <a:p>
            <a:pPr marL="0" lvl="1"/>
            <a:r>
              <a:rPr lang="nl-NL" sz="2800" dirty="0"/>
              <a:t>Manier 1: Typen. Klik op (onbekend) en dan krijg je een invulscherm. Zodra je 4 letters van een naam getypt hebt krijg je </a:t>
            </a:r>
            <a:r>
              <a:rPr lang="nl-NL" sz="2800" dirty="0" err="1"/>
              <a:t>matchende</a:t>
            </a:r>
            <a:r>
              <a:rPr lang="nl-NL" sz="2800" dirty="0"/>
              <a:t> suggesties.</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E0BA9EAE-0D80-2AAD-556C-C886ACD01CFE}"/>
              </a:ext>
            </a:extLst>
          </p:cNvPr>
          <p:cNvPicPr>
            <a:picLocks noChangeAspect="1"/>
          </p:cNvPicPr>
          <p:nvPr/>
        </p:nvPicPr>
        <p:blipFill>
          <a:blip r:embed="rId2"/>
          <a:stretch>
            <a:fillRect/>
          </a:stretch>
        </p:blipFill>
        <p:spPr>
          <a:xfrm>
            <a:off x="394896" y="1841628"/>
            <a:ext cx="5095875" cy="2019300"/>
          </a:xfrm>
          <a:prstGeom prst="rect">
            <a:avLst/>
          </a:prstGeom>
        </p:spPr>
      </p:pic>
    </p:spTree>
    <p:extLst>
      <p:ext uri="{BB962C8B-B14F-4D97-AF65-F5344CB8AC3E}">
        <p14:creationId xmlns:p14="http://schemas.microsoft.com/office/powerpoint/2010/main" val="7294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7" end="7"/>
                                            </p:txEl>
                                          </p:spTgt>
                                        </p:tgtEl>
                                        <p:attrNameLst>
                                          <p:attrName>style.visibility</p:attrName>
                                        </p:attrNameLst>
                                      </p:cBhvr>
                                      <p:to>
                                        <p:strVal val="visible"/>
                                      </p:to>
                                    </p:set>
                                    <p:animEffect transition="in" filter="fade">
                                      <p:cBhvr>
                                        <p:cTn id="13" dur="500"/>
                                        <p:tgtEl>
                                          <p:spTgt spid="35">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8" end="8"/>
                                            </p:txEl>
                                          </p:spTgt>
                                        </p:tgtEl>
                                        <p:attrNameLst>
                                          <p:attrName>style.visibility</p:attrName>
                                        </p:attrNameLst>
                                      </p:cBhvr>
                                      <p:to>
                                        <p:strVal val="visible"/>
                                      </p:to>
                                    </p:set>
                                    <p:animEffect transition="in" filter="fade">
                                      <p:cBhvr>
                                        <p:cTn id="16" dur="500"/>
                                        <p:tgtEl>
                                          <p:spTgt spid="3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xEl>
                                              <p:pRg st="9" end="9"/>
                                            </p:txEl>
                                          </p:spTgt>
                                        </p:tgtEl>
                                        <p:attrNameLst>
                                          <p:attrName>style.visibility</p:attrName>
                                        </p:attrNameLst>
                                      </p:cBhvr>
                                      <p:to>
                                        <p:strVal val="visible"/>
                                      </p:to>
                                    </p:set>
                                    <p:animEffect transition="in" filter="fade">
                                      <p:cBhvr>
                                        <p:cTn id="21" dur="500"/>
                                        <p:tgtEl>
                                          <p:spTgt spid="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6771084"/>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1971675" lvl="1"/>
            <a:r>
              <a:rPr lang="nl-NL" sz="2800" dirty="0"/>
              <a:t>Zodra je een naam aanklikt wordt deze ingevuld en springt de cursor naar de eerstvolgende lege speler.</a:t>
            </a:r>
          </a:p>
          <a:p>
            <a:pPr marL="1971675" lvl="1"/>
            <a:endParaRPr lang="nl-NL" sz="2800" dirty="0"/>
          </a:p>
          <a:p>
            <a:pPr marL="1971675" lvl="1"/>
            <a:endParaRPr lang="nl-NL" sz="2800" dirty="0"/>
          </a:p>
          <a:p>
            <a:pPr marL="1971675" lvl="1"/>
            <a:r>
              <a:rPr lang="nl-NL" sz="2800" dirty="0"/>
              <a:t>Met het kleine rode kruisje kun je makkelijk een speler weer verwijderen</a:t>
            </a:r>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DA1CBDB3-407D-345D-C2A9-BF1F913BEBC0}"/>
              </a:ext>
            </a:extLst>
          </p:cNvPr>
          <p:cNvPicPr>
            <a:picLocks noChangeAspect="1"/>
          </p:cNvPicPr>
          <p:nvPr/>
        </p:nvPicPr>
        <p:blipFill>
          <a:blip r:embed="rId2"/>
          <a:stretch>
            <a:fillRect/>
          </a:stretch>
        </p:blipFill>
        <p:spPr>
          <a:xfrm>
            <a:off x="467000" y="1885878"/>
            <a:ext cx="1828800" cy="3086100"/>
          </a:xfrm>
          <a:prstGeom prst="rect">
            <a:avLst/>
          </a:prstGeom>
        </p:spPr>
      </p:pic>
      <p:pic>
        <p:nvPicPr>
          <p:cNvPr id="12" name="Afbeelding 11">
            <a:extLst>
              <a:ext uri="{FF2B5EF4-FFF2-40B4-BE49-F238E27FC236}">
                <a16:creationId xmlns:a16="http://schemas.microsoft.com/office/drawing/2014/main" id="{C9D44FF0-128C-21A5-9F83-126B734EDA1D}"/>
              </a:ext>
            </a:extLst>
          </p:cNvPr>
          <p:cNvPicPr>
            <a:picLocks noChangeAspect="1"/>
          </p:cNvPicPr>
          <p:nvPr/>
        </p:nvPicPr>
        <p:blipFill>
          <a:blip r:embed="rId3"/>
          <a:stretch>
            <a:fillRect/>
          </a:stretch>
        </p:blipFill>
        <p:spPr>
          <a:xfrm>
            <a:off x="3262040" y="3428135"/>
            <a:ext cx="3657600" cy="561975"/>
          </a:xfrm>
          <a:prstGeom prst="rect">
            <a:avLst/>
          </a:prstGeom>
        </p:spPr>
      </p:pic>
    </p:spTree>
    <p:extLst>
      <p:ext uri="{BB962C8B-B14F-4D97-AF65-F5344CB8AC3E}">
        <p14:creationId xmlns:p14="http://schemas.microsoft.com/office/powerpoint/2010/main" val="28937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Effect transition="in" filter="fade">
                                      <p:cBhvr>
                                        <p:cTn id="13" dur="500"/>
                                        <p:tgtEl>
                                          <p:spTgt spid="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5" end="5"/>
                                            </p:txEl>
                                          </p:spTgt>
                                        </p:tgtEl>
                                        <p:attrNameLst>
                                          <p:attrName>style.visibility</p:attrName>
                                        </p:attrNameLst>
                                      </p:cBhvr>
                                      <p:to>
                                        <p:strVal val="visible"/>
                                      </p:to>
                                    </p:set>
                                    <p:animEffect transition="in" filter="fade">
                                      <p:cBhvr>
                                        <p:cTn id="21"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3409950" lvl="1"/>
            <a:r>
              <a:rPr lang="nl-NL" sz="2800" dirty="0"/>
              <a:t>De alternatieve methode is om de speler rechts op te zoeken:</a:t>
            </a:r>
          </a:p>
          <a:p>
            <a:pPr marL="3867150" lvl="1" indent="-457200">
              <a:buFont typeface="Arial" panose="020B0604020202020204" pitchFamily="34" charset="0"/>
              <a:buChar char="•"/>
            </a:pPr>
            <a:r>
              <a:rPr lang="nl-NL" sz="2800" dirty="0"/>
              <a:t>Scrollen tot je die hebt gevonden</a:t>
            </a:r>
          </a:p>
          <a:p>
            <a:pPr marL="3867150" lvl="1" indent="-457200">
              <a:buFont typeface="Arial" panose="020B0604020202020204" pitchFamily="34" charset="0"/>
              <a:buChar char="•"/>
            </a:pPr>
            <a:r>
              <a:rPr lang="nl-NL" sz="2800" dirty="0"/>
              <a:t>De naam beginnen typen in het zoekvenster</a:t>
            </a:r>
          </a:p>
          <a:p>
            <a:pPr marL="3409950" lvl="1"/>
            <a:r>
              <a:rPr lang="nl-NL" sz="2800" dirty="0"/>
              <a:t>Selecteer de naam en dan:</a:t>
            </a:r>
          </a:p>
          <a:p>
            <a:pPr marL="3867150" lvl="1" indent="-457200">
              <a:buFont typeface="Arial" panose="020B0604020202020204" pitchFamily="34" charset="0"/>
              <a:buChar char="•"/>
            </a:pPr>
            <a:r>
              <a:rPr lang="nl-NL" sz="2800" dirty="0"/>
              <a:t>Dubbelklikken</a:t>
            </a:r>
          </a:p>
          <a:p>
            <a:pPr marL="3867150" lvl="1" indent="-457200">
              <a:buFont typeface="Arial" panose="020B0604020202020204" pitchFamily="34" charset="0"/>
              <a:buChar char="•"/>
            </a:pPr>
            <a:r>
              <a:rPr lang="nl-NL" sz="2800" dirty="0"/>
              <a:t>Op de groene pijl naar rechts klikken</a:t>
            </a:r>
          </a:p>
          <a:p>
            <a:pPr lvl="1" indent="-457200">
              <a:buFont typeface="Arial" panose="020B0604020202020204" pitchFamily="34" charset="0"/>
              <a:buChar char="•"/>
            </a:pPr>
            <a:r>
              <a:rPr lang="nl-NL" sz="2800" dirty="0"/>
              <a:t>Snel een nieuwe speler aanmaken kan ook.</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63A59342-913E-B2F7-3BBA-B169D0BD4362}"/>
              </a:ext>
            </a:extLst>
          </p:cNvPr>
          <p:cNvPicPr>
            <a:picLocks noChangeAspect="1"/>
          </p:cNvPicPr>
          <p:nvPr/>
        </p:nvPicPr>
        <p:blipFill>
          <a:blip r:embed="rId2"/>
          <a:stretch>
            <a:fillRect/>
          </a:stretch>
        </p:blipFill>
        <p:spPr>
          <a:xfrm>
            <a:off x="394897" y="1831285"/>
            <a:ext cx="3350492" cy="4131365"/>
          </a:xfrm>
          <a:prstGeom prst="rect">
            <a:avLst/>
          </a:prstGeom>
        </p:spPr>
      </p:pic>
    </p:spTree>
    <p:extLst>
      <p:ext uri="{BB962C8B-B14F-4D97-AF65-F5344CB8AC3E}">
        <p14:creationId xmlns:p14="http://schemas.microsoft.com/office/powerpoint/2010/main" val="6129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Effect transition="in" filter="fade">
                                      <p:cBhvr>
                                        <p:cTn id="13" dur="500"/>
                                        <p:tgtEl>
                                          <p:spTgt spid="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3" end="3"/>
                                            </p:txEl>
                                          </p:spTgt>
                                        </p:tgtEl>
                                        <p:attrNameLst>
                                          <p:attrName>style.visibility</p:attrName>
                                        </p:attrNameLst>
                                      </p:cBhvr>
                                      <p:to>
                                        <p:strVal val="visible"/>
                                      </p:to>
                                    </p:set>
                                    <p:animEffect transition="in" filter="fade">
                                      <p:cBhvr>
                                        <p:cTn id="16" dur="500"/>
                                        <p:tgtEl>
                                          <p:spTgt spid="3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4" end="4"/>
                                            </p:txEl>
                                          </p:spTgt>
                                        </p:tgtEl>
                                        <p:attrNameLst>
                                          <p:attrName>style.visibility</p:attrName>
                                        </p:attrNameLst>
                                      </p:cBhvr>
                                      <p:to>
                                        <p:strVal val="visible"/>
                                      </p:to>
                                    </p:set>
                                    <p:animEffect transition="in" filter="fade">
                                      <p:cBhvr>
                                        <p:cTn id="19" dur="500"/>
                                        <p:tgtEl>
                                          <p:spTgt spid="3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xEl>
                                              <p:pRg st="5" end="5"/>
                                            </p:txEl>
                                          </p:spTgt>
                                        </p:tgtEl>
                                        <p:attrNameLst>
                                          <p:attrName>style.visibility</p:attrName>
                                        </p:attrNameLst>
                                      </p:cBhvr>
                                      <p:to>
                                        <p:strVal val="visible"/>
                                      </p:to>
                                    </p:set>
                                    <p:animEffect transition="in" filter="fade">
                                      <p:cBhvr>
                                        <p:cTn id="24" dur="500"/>
                                        <p:tgtEl>
                                          <p:spTgt spid="3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xEl>
                                              <p:pRg st="6" end="6"/>
                                            </p:txEl>
                                          </p:spTgt>
                                        </p:tgtEl>
                                        <p:attrNameLst>
                                          <p:attrName>style.visibility</p:attrName>
                                        </p:attrNameLst>
                                      </p:cBhvr>
                                      <p:to>
                                        <p:strVal val="visible"/>
                                      </p:to>
                                    </p:set>
                                    <p:animEffect transition="in" filter="fade">
                                      <p:cBhvr>
                                        <p:cTn id="27" dur="500"/>
                                        <p:tgtEl>
                                          <p:spTgt spid="3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xEl>
                                              <p:pRg st="7" end="7"/>
                                            </p:txEl>
                                          </p:spTgt>
                                        </p:tgtEl>
                                        <p:attrNameLst>
                                          <p:attrName>style.visibility</p:attrName>
                                        </p:attrNameLst>
                                      </p:cBhvr>
                                      <p:to>
                                        <p:strVal val="visible"/>
                                      </p:to>
                                    </p:set>
                                    <p:animEffect transition="in" filter="fade">
                                      <p:cBhvr>
                                        <p:cTn id="30" dur="500"/>
                                        <p:tgtEl>
                                          <p:spTgt spid="3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xEl>
                                              <p:pRg st="8" end="8"/>
                                            </p:txEl>
                                          </p:spTgt>
                                        </p:tgtEl>
                                        <p:attrNameLst>
                                          <p:attrName>style.visibility</p:attrName>
                                        </p:attrNameLst>
                                      </p:cBhvr>
                                      <p:to>
                                        <p:strVal val="visible"/>
                                      </p:to>
                                    </p:set>
                                    <p:animEffect transition="in" filter="fade">
                                      <p:cBhvr>
                                        <p:cTn id="35"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endParaRPr lang="nl-NL" sz="2800" dirty="0"/>
          </a:p>
          <a:p>
            <a:pPr marL="0" lvl="1"/>
            <a:r>
              <a:rPr lang="nl-NL" sz="2800" dirty="0"/>
              <a:t>Door in plaats van spelers, paren te selecteren kun je snel en makkelijk een volledig paar toevoegen.</a:t>
            </a:r>
          </a:p>
          <a:p>
            <a:pPr marL="0" lvl="1"/>
            <a:r>
              <a:rPr lang="nl-NL" sz="2800" dirty="0"/>
              <a:t>Vooropgesteld dat die vooraf zijn ingesteld, natuurlijk.</a:t>
            </a:r>
          </a:p>
          <a:p>
            <a:pPr marL="0" lvl="1"/>
            <a:endParaRPr lang="nl-NL" sz="2800" dirty="0"/>
          </a:p>
          <a:p>
            <a:pPr marL="0" lvl="1"/>
            <a:r>
              <a:rPr lang="nl-NL" sz="2800" dirty="0"/>
              <a:t>Het wil nog wel eens gebeuren dat je ingevoerde paren wilt omwisselen, bijvoorbeeld omdat je iemand aan een vaste tafel wilt laten zitten. Dan kun je die verwijderen en opnieuw toevoegen, maar makkelijker is om ze te slepen naar een paarnummer dat nog leeg is.</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2E65C29D-C761-6BB5-2902-3668BBA3E190}"/>
              </a:ext>
            </a:extLst>
          </p:cNvPr>
          <p:cNvPicPr>
            <a:picLocks noChangeAspect="1"/>
          </p:cNvPicPr>
          <p:nvPr/>
        </p:nvPicPr>
        <p:blipFill>
          <a:blip r:embed="rId2"/>
          <a:stretch>
            <a:fillRect/>
          </a:stretch>
        </p:blipFill>
        <p:spPr>
          <a:xfrm>
            <a:off x="394896" y="1926877"/>
            <a:ext cx="1885950" cy="466725"/>
          </a:xfrm>
          <a:prstGeom prst="rect">
            <a:avLst/>
          </a:prstGeom>
        </p:spPr>
      </p:pic>
    </p:spTree>
    <p:extLst>
      <p:ext uri="{BB962C8B-B14F-4D97-AF65-F5344CB8AC3E}">
        <p14:creationId xmlns:p14="http://schemas.microsoft.com/office/powerpoint/2010/main" val="31339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35">
                                            <p:txEl>
                                              <p:pRg st="3" end="3"/>
                                            </p:txEl>
                                          </p:spTgt>
                                        </p:tgtEl>
                                        <p:attrNameLst>
                                          <p:attrName>style.visibility</p:attrName>
                                        </p:attrNameLst>
                                      </p:cBhvr>
                                      <p:to>
                                        <p:strVal val="visible"/>
                                      </p:to>
                                    </p:set>
                                    <p:animEffect transition="in" filter="fade">
                                      <p:cBhvr>
                                        <p:cTn id="12" dur="500"/>
                                        <p:tgtEl>
                                          <p:spTgt spid="35">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4" end="4"/>
                                            </p:txEl>
                                          </p:spTgt>
                                        </p:tgtEl>
                                        <p:attrNameLst>
                                          <p:attrName>style.visibility</p:attrName>
                                        </p:attrNameLst>
                                      </p:cBhvr>
                                      <p:to>
                                        <p:strVal val="visible"/>
                                      </p:to>
                                    </p:set>
                                    <p:animEffect transition="in" filter="fade">
                                      <p:cBhvr>
                                        <p:cTn id="15" dur="500"/>
                                        <p:tgtEl>
                                          <p:spTgt spid="3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6" end="6"/>
                                            </p:txEl>
                                          </p:spTgt>
                                        </p:tgtEl>
                                        <p:attrNameLst>
                                          <p:attrName>style.visibility</p:attrName>
                                        </p:attrNameLst>
                                      </p:cBhvr>
                                      <p:to>
                                        <p:strVal val="visible"/>
                                      </p:to>
                                    </p:set>
                                    <p:animEffect transition="in" filter="fade">
                                      <p:cBhvr>
                                        <p:cTn id="20"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r>
              <a:rPr lang="nl-NL" sz="2800" dirty="0"/>
              <a:t>Voor onze oefening hebben we 10 paren nodig.</a:t>
            </a:r>
          </a:p>
          <a:p>
            <a:pPr marL="0" lvl="1"/>
            <a:r>
              <a:rPr lang="nl-NL" sz="2800" dirty="0"/>
              <a:t>Stel dat in en oefen met de diverse invoermethoden</a:t>
            </a:r>
          </a:p>
          <a:p>
            <a:pPr lvl="1" indent="-457200">
              <a:buFont typeface="Arial" panose="020B0604020202020204" pitchFamily="34" charset="0"/>
              <a:buChar char="•"/>
            </a:pPr>
            <a:r>
              <a:rPr lang="nl-NL" sz="2800" dirty="0"/>
              <a:t>Direct typen</a:t>
            </a:r>
          </a:p>
          <a:p>
            <a:pPr lvl="1" indent="-457200">
              <a:buFont typeface="Arial" panose="020B0604020202020204" pitchFamily="34" charset="0"/>
              <a:buChar char="•"/>
            </a:pPr>
            <a:r>
              <a:rPr lang="nl-NL" sz="2800" dirty="0"/>
              <a:t>Selecteren uit de lijst met spelers</a:t>
            </a:r>
          </a:p>
          <a:p>
            <a:pPr lvl="1" indent="-457200">
              <a:buFont typeface="Arial" panose="020B0604020202020204" pitchFamily="34" charset="0"/>
              <a:buChar char="•"/>
            </a:pPr>
            <a:r>
              <a:rPr lang="nl-NL" sz="2800" dirty="0"/>
              <a:t>Selecteren uit de lijst met paren</a:t>
            </a:r>
          </a:p>
          <a:p>
            <a:pPr lvl="1" indent="-457200">
              <a:buFont typeface="Arial" panose="020B0604020202020204" pitchFamily="34" charset="0"/>
              <a:buChar char="•"/>
            </a:pPr>
            <a:r>
              <a:rPr lang="nl-NL" sz="2800" dirty="0"/>
              <a:t>Verwijder paar (ziek, komt niet opdagen)</a:t>
            </a:r>
          </a:p>
          <a:p>
            <a:pPr lvl="1" indent="-457200">
              <a:buFont typeface="Arial" panose="020B0604020202020204" pitchFamily="34" charset="0"/>
              <a:buChar char="•"/>
            </a:pPr>
            <a:r>
              <a:rPr lang="nl-NL" sz="2800" dirty="0"/>
              <a:t>Sleep paar 10 naar paar 3</a:t>
            </a:r>
          </a:p>
          <a:p>
            <a:pPr lvl="1" indent="-457200">
              <a:buFont typeface="Arial" panose="020B0604020202020204" pitchFamily="34" charset="0"/>
              <a:buChar char="•"/>
            </a:pPr>
            <a:r>
              <a:rPr lang="nl-NL" sz="2800" dirty="0"/>
              <a:t>Vul een nieuw paar 10 in</a:t>
            </a:r>
          </a:p>
          <a:p>
            <a:pPr marL="0" lvl="1"/>
            <a:endParaRPr lang="nl-NL" sz="2800" dirty="0"/>
          </a:p>
          <a:p>
            <a:pPr marL="0" lvl="1"/>
            <a:r>
              <a:rPr lang="nl-NL" sz="2800" dirty="0"/>
              <a:t>Wil je meer oefenen? Verwijder iedereen met de dubbele rode pijl naar rechts en begin opnieuw. </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descr="Wat Max de husky">
            <a:extLst>
              <a:ext uri="{FF2B5EF4-FFF2-40B4-BE49-F238E27FC236}">
                <a16:creationId xmlns:a16="http://schemas.microsoft.com/office/drawing/2014/main" id="{E45BBA33-DDD8-26D8-AAE5-A224D4D5D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827" y="5264332"/>
            <a:ext cx="1249833" cy="1249833"/>
          </a:xfrm>
          <a:prstGeom prst="rect">
            <a:avLst/>
          </a:prstGeom>
        </p:spPr>
      </p:pic>
    </p:spTree>
    <p:extLst>
      <p:ext uri="{BB962C8B-B14F-4D97-AF65-F5344CB8AC3E}">
        <p14:creationId xmlns:p14="http://schemas.microsoft.com/office/powerpoint/2010/main" val="26344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7" end="7"/>
                                            </p:txEl>
                                          </p:spTgt>
                                        </p:tgtEl>
                                        <p:attrNameLst>
                                          <p:attrName>style.visibility</p:attrName>
                                        </p:attrNameLst>
                                      </p:cBhvr>
                                      <p:to>
                                        <p:strVal val="visible"/>
                                      </p:to>
                                    </p:set>
                                    <p:animEffect transition="in" filter="fade">
                                      <p:cBhvr>
                                        <p:cTn id="25" dur="500"/>
                                        <p:tgtEl>
                                          <p:spTgt spid="3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xEl>
                                              <p:pRg st="8" end="8"/>
                                            </p:txEl>
                                          </p:spTgt>
                                        </p:tgtEl>
                                        <p:attrNameLst>
                                          <p:attrName>style.visibility</p:attrName>
                                        </p:attrNameLst>
                                      </p:cBhvr>
                                      <p:to>
                                        <p:strVal val="visible"/>
                                      </p:to>
                                    </p:set>
                                    <p:animEffect transition="in" filter="fade">
                                      <p:cBhvr>
                                        <p:cTn id="28" dur="500"/>
                                        <p:tgtEl>
                                          <p:spTgt spid="3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xEl>
                                              <p:pRg st="9" end="9"/>
                                            </p:txEl>
                                          </p:spTgt>
                                        </p:tgtEl>
                                        <p:attrNameLst>
                                          <p:attrName>style.visibility</p:attrName>
                                        </p:attrNameLst>
                                      </p:cBhvr>
                                      <p:to>
                                        <p:strVal val="visible"/>
                                      </p:to>
                                    </p:set>
                                    <p:animEffect transition="in" filter="fade">
                                      <p:cBhvr>
                                        <p:cTn id="31" dur="500"/>
                                        <p:tgtEl>
                                          <p:spTgt spid="35">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xEl>
                                              <p:pRg st="11" end="11"/>
                                            </p:txEl>
                                          </p:spTgt>
                                        </p:tgtEl>
                                        <p:attrNameLst>
                                          <p:attrName>style.visibility</p:attrName>
                                        </p:attrNameLst>
                                      </p:cBhvr>
                                      <p:to>
                                        <p:strVal val="visible"/>
                                      </p:to>
                                    </p:set>
                                    <p:animEffect transition="in" filter="fade">
                                      <p:cBhvr>
                                        <p:cTn id="36" dur="500"/>
                                        <p:tgtEl>
                                          <p:spTgt spid="35">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Speelmomenten</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Gebruik de onderste optie niet zonder ruggespraak met Rob Bosman. Zou ook niet nodig moeten zijn.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1C7E5EE8-78A9-E5C4-D675-92BB45588CC9}"/>
              </a:ext>
            </a:extLst>
          </p:cNvPr>
          <p:cNvPicPr>
            <a:picLocks noChangeAspect="1"/>
          </p:cNvPicPr>
          <p:nvPr/>
        </p:nvPicPr>
        <p:blipFill>
          <a:blip r:embed="rId2"/>
          <a:stretch>
            <a:fillRect/>
          </a:stretch>
        </p:blipFill>
        <p:spPr>
          <a:xfrm>
            <a:off x="394896" y="1911460"/>
            <a:ext cx="8352928" cy="3638493"/>
          </a:xfrm>
          <a:prstGeom prst="rect">
            <a:avLst/>
          </a:prstGeom>
        </p:spPr>
      </p:pic>
    </p:spTree>
    <p:extLst>
      <p:ext uri="{BB962C8B-B14F-4D97-AF65-F5344CB8AC3E}">
        <p14:creationId xmlns:p14="http://schemas.microsoft.com/office/powerpoint/2010/main" val="15458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11" end="11"/>
                                            </p:txEl>
                                          </p:spTgt>
                                        </p:tgtEl>
                                        <p:attrNameLst>
                                          <p:attrName>style.visibility</p:attrName>
                                        </p:attrNameLst>
                                      </p:cBhvr>
                                      <p:to>
                                        <p:strVal val="visible"/>
                                      </p:to>
                                    </p:set>
                                    <p:animEffect transition="in" filter="fade">
                                      <p:cBhvr>
                                        <p:cTn id="15" dur="500"/>
                                        <p:tgtEl>
                                          <p:spTgt spid="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Nu nog het juiste schema. Als de knop "voltooien" groen is, dan heeft het NBBR een passend schema gevonden</a:t>
            </a:r>
          </a:p>
          <a:p>
            <a:pPr marL="0" lvl="1"/>
            <a:endParaRPr lang="nl-NL" sz="2800" dirty="0"/>
          </a:p>
          <a:p>
            <a:pPr marL="0" lvl="1"/>
            <a:r>
              <a:rPr lang="nl-NL" sz="2800" dirty="0"/>
              <a:t>Je ziet rechtsboven ook staan waar het schema aan moet voldoen. In dit geval: 10 paren, 5 ronden en 5 groepen.</a:t>
            </a:r>
          </a:p>
          <a:p>
            <a:pPr marL="0" lvl="1"/>
            <a:r>
              <a:rPr lang="nl-NL" sz="2800" dirty="0"/>
              <a:t>Daar is maar 1 schema voor beschikbaar.</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4D45D63F-9F1A-2572-6A42-A9EE3213E803}"/>
              </a:ext>
            </a:extLst>
          </p:cNvPr>
          <p:cNvPicPr>
            <a:picLocks noChangeAspect="1"/>
          </p:cNvPicPr>
          <p:nvPr/>
        </p:nvPicPr>
        <p:blipFill>
          <a:blip r:embed="rId2"/>
          <a:stretch>
            <a:fillRect/>
          </a:stretch>
        </p:blipFill>
        <p:spPr>
          <a:xfrm>
            <a:off x="394896" y="1800000"/>
            <a:ext cx="7177479" cy="2129125"/>
          </a:xfrm>
          <a:prstGeom prst="rect">
            <a:avLst/>
          </a:prstGeom>
        </p:spPr>
      </p:pic>
    </p:spTree>
    <p:extLst>
      <p:ext uri="{BB962C8B-B14F-4D97-AF65-F5344CB8AC3E}">
        <p14:creationId xmlns:p14="http://schemas.microsoft.com/office/powerpoint/2010/main" val="16594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7" end="7"/>
                                            </p:txEl>
                                          </p:spTgt>
                                        </p:tgtEl>
                                        <p:attrNameLst>
                                          <p:attrName>style.visibility</p:attrName>
                                        </p:attrNameLst>
                                      </p:cBhvr>
                                      <p:to>
                                        <p:strVal val="visible"/>
                                      </p:to>
                                    </p:set>
                                    <p:animEffect transition="in" filter="fade">
                                      <p:cBhvr>
                                        <p:cTn id="13" dur="500"/>
                                        <p:tgtEl>
                                          <p:spTgt spid="35">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9" end="9"/>
                                            </p:txEl>
                                          </p:spTgt>
                                        </p:tgtEl>
                                        <p:attrNameLst>
                                          <p:attrName>style.visibility</p:attrName>
                                        </p:attrNameLst>
                                      </p:cBhvr>
                                      <p:to>
                                        <p:strVal val="visible"/>
                                      </p:to>
                                    </p:set>
                                    <p:animEffect transition="in" filter="fade">
                                      <p:cBhvr>
                                        <p:cTn id="18" dur="500"/>
                                        <p:tgtEl>
                                          <p:spTgt spid="35">
                                            <p:txEl>
                                              <p:pRg st="9" end="9"/>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10" end="10"/>
                                            </p:txEl>
                                          </p:spTgt>
                                        </p:tgtEl>
                                        <p:attrNameLst>
                                          <p:attrName>style.visibility</p:attrName>
                                        </p:attrNameLst>
                                      </p:cBhvr>
                                      <p:to>
                                        <p:strVal val="visible"/>
                                      </p:to>
                                    </p:set>
                                    <p:animEffect transition="in" filter="fade">
                                      <p:cBhvr>
                                        <p:cTn id="21"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3771900" lvl="1"/>
            <a:r>
              <a:rPr lang="nl-NL" sz="2800" dirty="0"/>
              <a:t>Het schema zelf wordt ook getoond. Dit is later ook te vinden in het zittingsoverzicht en wordt je geacht te kunnen lezen…</a:t>
            </a:r>
          </a:p>
          <a:p>
            <a:pPr marL="0" lvl="1"/>
            <a:endParaRPr lang="nl-NL" sz="2800" dirty="0"/>
          </a:p>
          <a:p>
            <a:pPr marL="0" lvl="1"/>
            <a:r>
              <a:rPr lang="nl-NL" sz="2800" dirty="0"/>
              <a:t>In ronde 1, aan tafel 1 spelen de paren 1 NZ en 2 OW tegen elkaar en spelen zij spelgroep A.</a:t>
            </a:r>
          </a:p>
          <a:p>
            <a:pPr lvl="1" indent="-457200">
              <a:buFont typeface="Arial" panose="020B0604020202020204" pitchFamily="34" charset="0"/>
              <a:buChar char="•"/>
            </a:pPr>
            <a:r>
              <a:rPr lang="nl-NL" sz="2800" dirty="0"/>
              <a:t>De oneven paren zitten stil. </a:t>
            </a:r>
          </a:p>
          <a:p>
            <a:pPr lvl="1" indent="-457200">
              <a:buFont typeface="Arial" panose="020B0604020202020204" pitchFamily="34" charset="0"/>
              <a:buChar char="•"/>
            </a:pPr>
            <a:r>
              <a:rPr lang="nl-NL" sz="2800" dirty="0"/>
              <a:t>De even paren gaan elke ronde een tafel omhoog.</a:t>
            </a:r>
          </a:p>
          <a:p>
            <a:pPr lvl="1" indent="-457200">
              <a:buFont typeface="Arial" panose="020B0604020202020204" pitchFamily="34" charset="0"/>
              <a:buChar char="•"/>
            </a:pPr>
            <a:r>
              <a:rPr lang="nl-NL" sz="2800" dirty="0"/>
              <a:t>De spellen gaan elke ronde een tafel omlaag</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CE31542B-3F92-5418-50D3-42F0F9F7EE3E}"/>
              </a:ext>
            </a:extLst>
          </p:cNvPr>
          <p:cNvPicPr>
            <a:picLocks noChangeAspect="1"/>
          </p:cNvPicPr>
          <p:nvPr/>
        </p:nvPicPr>
        <p:blipFill>
          <a:blip r:embed="rId2"/>
          <a:stretch>
            <a:fillRect/>
          </a:stretch>
        </p:blipFill>
        <p:spPr>
          <a:xfrm>
            <a:off x="467000" y="2016000"/>
            <a:ext cx="3621565" cy="1764113"/>
          </a:xfrm>
          <a:prstGeom prst="rect">
            <a:avLst/>
          </a:prstGeom>
        </p:spPr>
      </p:pic>
    </p:spTree>
    <p:extLst>
      <p:ext uri="{BB962C8B-B14F-4D97-AF65-F5344CB8AC3E}">
        <p14:creationId xmlns:p14="http://schemas.microsoft.com/office/powerpoint/2010/main" val="35917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Effect transition="in" filter="fade">
                                      <p:cBhvr>
                                        <p:cTn id="13" dur="500"/>
                                        <p:tgtEl>
                                          <p:spTgt spid="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4" end="4"/>
                                            </p:txEl>
                                          </p:spTgt>
                                        </p:tgtEl>
                                        <p:attrNameLst>
                                          <p:attrName>style.visibility</p:attrName>
                                        </p:attrNameLst>
                                      </p:cBhvr>
                                      <p:to>
                                        <p:strVal val="visible"/>
                                      </p:to>
                                    </p:set>
                                    <p:animEffect transition="in" filter="fade">
                                      <p:cBhvr>
                                        <p:cTn id="18" dur="500"/>
                                        <p:tgtEl>
                                          <p:spTgt spid="3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xEl>
                                              <p:pRg st="5" end="5"/>
                                            </p:txEl>
                                          </p:spTgt>
                                        </p:tgtEl>
                                        <p:attrNameLst>
                                          <p:attrName>style.visibility</p:attrName>
                                        </p:attrNameLst>
                                      </p:cBhvr>
                                      <p:to>
                                        <p:strVal val="visible"/>
                                      </p:to>
                                    </p:set>
                                    <p:animEffect transition="in" filter="fade">
                                      <p:cBhvr>
                                        <p:cTn id="23" dur="500"/>
                                        <p:tgtEl>
                                          <p:spTgt spid="3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xEl>
                                              <p:pRg st="6" end="6"/>
                                            </p:txEl>
                                          </p:spTgt>
                                        </p:tgtEl>
                                        <p:attrNameLst>
                                          <p:attrName>style.visibility</p:attrName>
                                        </p:attrNameLst>
                                      </p:cBhvr>
                                      <p:to>
                                        <p:strVal val="visible"/>
                                      </p:to>
                                    </p:set>
                                    <p:animEffect transition="in" filter="fade">
                                      <p:cBhvr>
                                        <p:cTn id="28" dur="500"/>
                                        <p:tgtEl>
                                          <p:spTgt spid="3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xEl>
                                              <p:pRg st="7" end="7"/>
                                            </p:txEl>
                                          </p:spTgt>
                                        </p:tgtEl>
                                        <p:attrNameLst>
                                          <p:attrName>style.visibility</p:attrName>
                                        </p:attrNameLst>
                                      </p:cBhvr>
                                      <p:to>
                                        <p:strVal val="visible"/>
                                      </p:to>
                                    </p:set>
                                    <p:animEffect transition="in" filter="fade">
                                      <p:cBhvr>
                                        <p:cTn id="33"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a:solidFill>
                  <a:schemeClr val="bg1"/>
                </a:solidFill>
              </a:rPr>
              <a:t>Open zitting aanmaken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632311"/>
          </a:xfrm>
          <a:prstGeom prst="rect">
            <a:avLst/>
          </a:prstGeom>
          <a:noFill/>
        </p:spPr>
        <p:txBody>
          <a:bodyPr wrap="square" rtlCol="0">
            <a:spAutoFit/>
          </a:bodyPr>
          <a:lstStyle/>
          <a:p>
            <a:pPr marL="0" lvl="1"/>
            <a:r>
              <a:rPr lang="nl-NL" sz="2800" b="1" dirty="0"/>
              <a:t>Tijd voor de eerste zitting</a:t>
            </a:r>
          </a:p>
          <a:p>
            <a:pPr marL="0" lvl="1"/>
            <a:endParaRPr lang="nl-NL" sz="1400" dirty="0"/>
          </a:p>
          <a:p>
            <a:pPr marL="3771900" lvl="1"/>
            <a:r>
              <a:rPr lang="nl-NL" sz="2800" dirty="0"/>
              <a:t>De spellen zijn verdeeld in spelgroepen. Bij het aanmaken heb je het aantal spellen per spelgroep moeten instellen.</a:t>
            </a:r>
          </a:p>
          <a:p>
            <a:pPr marL="0" lvl="1"/>
            <a:endParaRPr lang="nl-NL" sz="1400" dirty="0"/>
          </a:p>
          <a:p>
            <a:pPr marL="0" lvl="1"/>
            <a:r>
              <a:rPr lang="nl-NL" sz="2800" dirty="0"/>
              <a:t>Speel je 4 spellen per spelgroep:</a:t>
            </a:r>
          </a:p>
          <a:p>
            <a:pPr marL="0" lvl="1"/>
            <a:r>
              <a:rPr lang="nl-NL" sz="2800" dirty="0"/>
              <a:t>Dan is spelgroep A, de spellen 1-4</a:t>
            </a:r>
          </a:p>
          <a:p>
            <a:pPr marL="0" lvl="1"/>
            <a:r>
              <a:rPr lang="nl-NL" sz="2800" dirty="0"/>
              <a:t>Dan is spelgroep B, de spellen 5-8</a:t>
            </a:r>
          </a:p>
          <a:p>
            <a:pPr marL="0" lvl="1"/>
            <a:endParaRPr lang="nl-NL" sz="1400" dirty="0"/>
          </a:p>
          <a:p>
            <a:pPr marL="0" lvl="1"/>
            <a:r>
              <a:rPr lang="nl-NL" sz="2800" dirty="0"/>
              <a:t>Speel je 3 spellen per spelgroep:</a:t>
            </a:r>
          </a:p>
          <a:p>
            <a:pPr marL="0" lvl="1"/>
            <a:r>
              <a:rPr lang="nl-NL" sz="2800" dirty="0"/>
              <a:t>Dan is spelgroep A, de spellen 1-3</a:t>
            </a:r>
          </a:p>
          <a:p>
            <a:pPr marL="0" lvl="1"/>
            <a:r>
              <a:rPr lang="nl-NL" sz="2800" dirty="0"/>
              <a:t>Dan is spelgroep A, de spellen 4-6</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CE31542B-3F92-5418-50D3-42F0F9F7EE3E}"/>
              </a:ext>
            </a:extLst>
          </p:cNvPr>
          <p:cNvPicPr>
            <a:picLocks noChangeAspect="1"/>
          </p:cNvPicPr>
          <p:nvPr/>
        </p:nvPicPr>
        <p:blipFill>
          <a:blip r:embed="rId2"/>
          <a:stretch>
            <a:fillRect/>
          </a:stretch>
        </p:blipFill>
        <p:spPr>
          <a:xfrm>
            <a:off x="467000" y="2022525"/>
            <a:ext cx="3621565" cy="1764113"/>
          </a:xfrm>
          <a:prstGeom prst="rect">
            <a:avLst/>
          </a:prstGeom>
        </p:spPr>
      </p:pic>
    </p:spTree>
    <p:extLst>
      <p:ext uri="{BB962C8B-B14F-4D97-AF65-F5344CB8AC3E}">
        <p14:creationId xmlns:p14="http://schemas.microsoft.com/office/powerpoint/2010/main" val="38028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Effect transition="in" filter="fade">
                                      <p:cBhvr>
                                        <p:cTn id="13" dur="500"/>
                                        <p:tgtEl>
                                          <p:spTgt spid="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4" end="4"/>
                                            </p:txEl>
                                          </p:spTgt>
                                        </p:tgtEl>
                                        <p:attrNameLst>
                                          <p:attrName>style.visibility</p:attrName>
                                        </p:attrNameLst>
                                      </p:cBhvr>
                                      <p:to>
                                        <p:strVal val="visible"/>
                                      </p:to>
                                    </p:set>
                                    <p:animEffect transition="in" filter="fade">
                                      <p:cBhvr>
                                        <p:cTn id="18" dur="500"/>
                                        <p:tgtEl>
                                          <p:spTgt spid="3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5" end="5"/>
                                            </p:txEl>
                                          </p:spTgt>
                                        </p:tgtEl>
                                        <p:attrNameLst>
                                          <p:attrName>style.visibility</p:attrName>
                                        </p:attrNameLst>
                                      </p:cBhvr>
                                      <p:to>
                                        <p:strVal val="visible"/>
                                      </p:to>
                                    </p:set>
                                    <p:animEffect transition="in" filter="fade">
                                      <p:cBhvr>
                                        <p:cTn id="21" dur="500"/>
                                        <p:tgtEl>
                                          <p:spTgt spid="3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6" end="6"/>
                                            </p:txEl>
                                          </p:spTgt>
                                        </p:tgtEl>
                                        <p:attrNameLst>
                                          <p:attrName>style.visibility</p:attrName>
                                        </p:attrNameLst>
                                      </p:cBhvr>
                                      <p:to>
                                        <p:strVal val="visible"/>
                                      </p:to>
                                    </p:set>
                                    <p:animEffect transition="in" filter="fade">
                                      <p:cBhvr>
                                        <p:cTn id="24" dur="500"/>
                                        <p:tgtEl>
                                          <p:spTgt spid="3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xEl>
                                              <p:pRg st="8" end="8"/>
                                            </p:txEl>
                                          </p:spTgt>
                                        </p:tgtEl>
                                        <p:attrNameLst>
                                          <p:attrName>style.visibility</p:attrName>
                                        </p:attrNameLst>
                                      </p:cBhvr>
                                      <p:to>
                                        <p:strVal val="visible"/>
                                      </p:to>
                                    </p:set>
                                    <p:animEffect transition="in" filter="fade">
                                      <p:cBhvr>
                                        <p:cTn id="29" dur="500"/>
                                        <p:tgtEl>
                                          <p:spTgt spid="3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xEl>
                                              <p:pRg st="9" end="9"/>
                                            </p:txEl>
                                          </p:spTgt>
                                        </p:tgtEl>
                                        <p:attrNameLst>
                                          <p:attrName>style.visibility</p:attrName>
                                        </p:attrNameLst>
                                      </p:cBhvr>
                                      <p:to>
                                        <p:strVal val="visible"/>
                                      </p:to>
                                    </p:set>
                                    <p:animEffect transition="in" filter="fade">
                                      <p:cBhvr>
                                        <p:cTn id="32" dur="500"/>
                                        <p:tgtEl>
                                          <p:spTgt spid="3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xEl>
                                              <p:pRg st="10" end="10"/>
                                            </p:txEl>
                                          </p:spTgt>
                                        </p:tgtEl>
                                        <p:attrNameLst>
                                          <p:attrName>style.visibility</p:attrName>
                                        </p:attrNameLst>
                                      </p:cBhvr>
                                      <p:to>
                                        <p:strVal val="visible"/>
                                      </p:to>
                                    </p:set>
                                    <p:animEffect transition="in" filter="fade">
                                      <p:cBhvr>
                                        <p:cTn id="35"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Open zitting spelen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616648"/>
          </a:xfrm>
          <a:prstGeom prst="rect">
            <a:avLst/>
          </a:prstGeom>
          <a:noFill/>
        </p:spPr>
        <p:txBody>
          <a:bodyPr wrap="square" rtlCol="0">
            <a:spAutoFit/>
          </a:bodyPr>
          <a:lstStyle/>
          <a:p>
            <a:pPr marL="0" lvl="1"/>
            <a:r>
              <a:rPr lang="nl-NL" sz="2800" b="1" dirty="0"/>
              <a:t>Tijd om te spelen</a:t>
            </a:r>
          </a:p>
          <a:p>
            <a:pPr marL="0" lvl="1"/>
            <a:endParaRPr lang="nl-NL" sz="1400" dirty="0"/>
          </a:p>
          <a:p>
            <a:pPr marL="0" lvl="1"/>
            <a:r>
              <a:rPr lang="nl-NL" sz="2800" dirty="0"/>
              <a:t>Klik op voltooien</a:t>
            </a:r>
          </a:p>
          <a:p>
            <a:pPr marL="0" lvl="1"/>
            <a:r>
              <a:rPr lang="nl-NL" sz="2800" dirty="0"/>
              <a:t>Nu zie je voor het eerst het </a:t>
            </a:r>
            <a:r>
              <a:rPr lang="nl-NL" sz="2800" dirty="0" err="1"/>
              <a:t>zittingmenu</a:t>
            </a:r>
            <a:r>
              <a:rPr lang="nl-NL" sz="2800" dirty="0"/>
              <a:t>.</a:t>
            </a:r>
          </a:p>
          <a:p>
            <a:pPr marL="0" lvl="1"/>
            <a:endParaRPr lang="nl-NL" sz="2800" dirty="0"/>
          </a:p>
          <a:p>
            <a:pPr marL="0" lvl="1"/>
            <a:endParaRPr lang="nl-NL" sz="2800" dirty="0"/>
          </a:p>
          <a:p>
            <a:pPr marL="0" lvl="1"/>
            <a:endParaRPr lang="nl-NL" sz="2800" dirty="0"/>
          </a:p>
          <a:p>
            <a:pPr marL="0" lvl="1"/>
            <a:r>
              <a:rPr lang="nl-NL" sz="2800" dirty="0"/>
              <a:t>Alle opties komen later aan bod. We gaan nu naar de scorekaart.</a:t>
            </a:r>
          </a:p>
          <a:p>
            <a:pPr marL="0" lvl="1"/>
            <a:endParaRPr lang="nl-NL" sz="2800" dirty="0"/>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F420BFDE-0F2B-AD5A-5619-90F194840BD5}"/>
              </a:ext>
            </a:extLst>
          </p:cNvPr>
          <p:cNvPicPr>
            <a:picLocks noChangeAspect="1"/>
          </p:cNvPicPr>
          <p:nvPr/>
        </p:nvPicPr>
        <p:blipFill>
          <a:blip r:embed="rId2"/>
          <a:stretch>
            <a:fillRect/>
          </a:stretch>
        </p:blipFill>
        <p:spPr>
          <a:xfrm>
            <a:off x="396576" y="3060976"/>
            <a:ext cx="8351888" cy="833944"/>
          </a:xfrm>
          <a:prstGeom prst="rect">
            <a:avLst/>
          </a:prstGeom>
        </p:spPr>
      </p:pic>
    </p:spTree>
    <p:extLst>
      <p:ext uri="{BB962C8B-B14F-4D97-AF65-F5344CB8AC3E}">
        <p14:creationId xmlns:p14="http://schemas.microsoft.com/office/powerpoint/2010/main" val="12151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xEl>
                                              <p:pRg st="3" end="3"/>
                                            </p:txEl>
                                          </p:spTgt>
                                        </p:tgtEl>
                                        <p:attrNameLst>
                                          <p:attrName>style.visibility</p:attrName>
                                        </p:attrNameLst>
                                      </p:cBhvr>
                                      <p:to>
                                        <p:strVal val="visible"/>
                                      </p:to>
                                    </p:set>
                                    <p:animEffect transition="in" filter="fade">
                                      <p:cBhvr>
                                        <p:cTn id="17" dur="500"/>
                                        <p:tgtEl>
                                          <p:spTgt spid="3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xEl>
                                              <p:pRg st="7" end="7"/>
                                            </p:txEl>
                                          </p:spTgt>
                                        </p:tgtEl>
                                        <p:attrNameLst>
                                          <p:attrName>style.visibility</p:attrName>
                                        </p:attrNameLst>
                                      </p:cBhvr>
                                      <p:to>
                                        <p:strVal val="visible"/>
                                      </p:to>
                                    </p:set>
                                    <p:animEffect transition="in" filter="fade">
                                      <p:cBhvr>
                                        <p:cTn id="23"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Open zitting spelen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568360" cy="5909310"/>
          </a:xfrm>
          <a:prstGeom prst="rect">
            <a:avLst/>
          </a:prstGeom>
          <a:noFill/>
        </p:spPr>
        <p:txBody>
          <a:bodyPr wrap="square" rtlCol="0">
            <a:spAutoFit/>
          </a:bodyPr>
          <a:lstStyle/>
          <a:p>
            <a:pPr marL="0" lvl="1"/>
            <a:r>
              <a:rPr lang="nl-NL" sz="2800" b="1" dirty="0"/>
              <a:t>Scores invoeren</a:t>
            </a:r>
          </a:p>
          <a:p>
            <a:pPr marL="0" lvl="1"/>
            <a:endParaRPr lang="nl-NL" sz="1400" dirty="0"/>
          </a:p>
          <a:p>
            <a:pPr marL="0" lvl="1"/>
            <a:r>
              <a:rPr lang="nl-NL" sz="2800" dirty="0"/>
              <a:t>De standaard weergave is de "Scorekaart".</a:t>
            </a:r>
          </a:p>
          <a:p>
            <a:pPr marL="0" lvl="1"/>
            <a:r>
              <a:rPr lang="nl-NL" sz="2800" dirty="0"/>
              <a:t>Soms kan het handig zijn om de weergave</a:t>
            </a:r>
          </a:p>
          <a:p>
            <a:pPr marL="0" lvl="1"/>
            <a:r>
              <a:rPr lang="nl-NL" sz="2800" dirty="0"/>
              <a:t>aan te passen.</a:t>
            </a:r>
          </a:p>
          <a:p>
            <a:pPr marL="0" lvl="1"/>
            <a:endParaRPr lang="nl-NL" sz="1400" dirty="0"/>
          </a:p>
          <a:p>
            <a:pPr marL="0" lvl="1"/>
            <a:r>
              <a:rPr lang="nl-NL" sz="2800" dirty="0"/>
              <a:t>Hier zit ook een optie om de kolomselectie aan te passen.</a:t>
            </a:r>
          </a:p>
          <a:p>
            <a:pPr marL="0" lvl="1"/>
            <a:r>
              <a:rPr lang="nl-NL" sz="2800" dirty="0"/>
              <a:t>Standaard worden spel en tafelnummer niet getoond. Persoonlijk vind ik dat wel handig. Zet maar aan.</a:t>
            </a:r>
          </a:p>
          <a:p>
            <a:pPr marL="0" lvl="1"/>
            <a:endParaRPr lang="nl-NL" sz="1400" dirty="0"/>
          </a:p>
          <a:p>
            <a:pPr marL="2333625" lvl="1"/>
            <a:r>
              <a:rPr lang="nl-NL" sz="2800" dirty="0"/>
              <a:t>We hebben 5 spelgroepen van 1 spel dus 5 spellen totaal. Spel 1 heeft een dikkere rand, is groter en een vet nummer omdat deze geselecteerd is (slecht zichtbaar)</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3AA2A5DE-B81D-A7FE-E192-C16BDA1FCFED}"/>
              </a:ext>
            </a:extLst>
          </p:cNvPr>
          <p:cNvPicPr>
            <a:picLocks noChangeAspect="1"/>
          </p:cNvPicPr>
          <p:nvPr/>
        </p:nvPicPr>
        <p:blipFill>
          <a:blip r:embed="rId2"/>
          <a:stretch>
            <a:fillRect/>
          </a:stretch>
        </p:blipFill>
        <p:spPr>
          <a:xfrm>
            <a:off x="6744571" y="1667014"/>
            <a:ext cx="2219325" cy="1819275"/>
          </a:xfrm>
          <a:prstGeom prst="rect">
            <a:avLst/>
          </a:prstGeom>
        </p:spPr>
      </p:pic>
      <p:pic>
        <p:nvPicPr>
          <p:cNvPr id="10" name="Afbeelding 9">
            <a:extLst>
              <a:ext uri="{FF2B5EF4-FFF2-40B4-BE49-F238E27FC236}">
                <a16:creationId xmlns:a16="http://schemas.microsoft.com/office/drawing/2014/main" id="{B5A635C0-C32B-A68B-5C67-B1C906BDFFC6}"/>
              </a:ext>
            </a:extLst>
          </p:cNvPr>
          <p:cNvPicPr>
            <a:picLocks noChangeAspect="1"/>
          </p:cNvPicPr>
          <p:nvPr/>
        </p:nvPicPr>
        <p:blipFill>
          <a:blip r:embed="rId3"/>
          <a:stretch>
            <a:fillRect/>
          </a:stretch>
        </p:blipFill>
        <p:spPr>
          <a:xfrm>
            <a:off x="394896" y="5301160"/>
            <a:ext cx="2200275" cy="1057275"/>
          </a:xfrm>
          <a:prstGeom prst="rect">
            <a:avLst/>
          </a:prstGeom>
        </p:spPr>
      </p:pic>
    </p:spTree>
    <p:extLst>
      <p:ext uri="{BB962C8B-B14F-4D97-AF65-F5344CB8AC3E}">
        <p14:creationId xmlns:p14="http://schemas.microsoft.com/office/powerpoint/2010/main" val="33990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3" end="3"/>
                                            </p:txEl>
                                          </p:spTgt>
                                        </p:tgtEl>
                                        <p:attrNameLst>
                                          <p:attrName>style.visibility</p:attrName>
                                        </p:attrNameLst>
                                      </p:cBhvr>
                                      <p:to>
                                        <p:strVal val="visible"/>
                                      </p:to>
                                    </p:set>
                                    <p:animEffect transition="in" filter="fade">
                                      <p:cBhvr>
                                        <p:cTn id="18" dur="500"/>
                                        <p:tgtEl>
                                          <p:spTgt spid="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4" end="4"/>
                                            </p:txEl>
                                          </p:spTgt>
                                        </p:tgtEl>
                                        <p:attrNameLst>
                                          <p:attrName>style.visibility</p:attrName>
                                        </p:attrNameLst>
                                      </p:cBhvr>
                                      <p:to>
                                        <p:strVal val="visible"/>
                                      </p:to>
                                    </p:set>
                                    <p:animEffect transition="in" filter="fade">
                                      <p:cBhvr>
                                        <p:cTn id="21" dur="500"/>
                                        <p:tgtEl>
                                          <p:spTgt spid="3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xEl>
                                              <p:pRg st="6" end="6"/>
                                            </p:txEl>
                                          </p:spTgt>
                                        </p:tgtEl>
                                        <p:attrNameLst>
                                          <p:attrName>style.visibility</p:attrName>
                                        </p:attrNameLst>
                                      </p:cBhvr>
                                      <p:to>
                                        <p:strVal val="visible"/>
                                      </p:to>
                                    </p:set>
                                    <p:animEffect transition="in" filter="fade">
                                      <p:cBhvr>
                                        <p:cTn id="26" dur="500"/>
                                        <p:tgtEl>
                                          <p:spTgt spid="35">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xEl>
                                              <p:pRg st="7" end="7"/>
                                            </p:txEl>
                                          </p:spTgt>
                                        </p:tgtEl>
                                        <p:attrNameLst>
                                          <p:attrName>style.visibility</p:attrName>
                                        </p:attrNameLst>
                                      </p:cBhvr>
                                      <p:to>
                                        <p:strVal val="visible"/>
                                      </p:to>
                                    </p:set>
                                    <p:animEffect transition="in" filter="fade">
                                      <p:cBhvr>
                                        <p:cTn id="29" dur="500"/>
                                        <p:tgtEl>
                                          <p:spTgt spid="3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
                                            <p:txEl>
                                              <p:pRg st="9" end="9"/>
                                            </p:txEl>
                                          </p:spTgt>
                                        </p:tgtEl>
                                        <p:attrNameLst>
                                          <p:attrName>style.visibility</p:attrName>
                                        </p:attrNameLst>
                                      </p:cBhvr>
                                      <p:to>
                                        <p:strVal val="visible"/>
                                      </p:to>
                                    </p:set>
                                    <p:animEffect transition="in" filter="fade">
                                      <p:cBhvr>
                                        <p:cTn id="34" dur="500"/>
                                        <p:tgtEl>
                                          <p:spTgt spid="3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Open zitting spelen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16868"/>
          </a:xfrm>
          <a:prstGeom prst="rect">
            <a:avLst/>
          </a:prstGeom>
          <a:noFill/>
        </p:spPr>
        <p:txBody>
          <a:bodyPr wrap="square" rtlCol="0">
            <a:spAutoFit/>
          </a:bodyPr>
          <a:lstStyle/>
          <a:p>
            <a:pPr marL="0" lvl="1"/>
            <a:r>
              <a:rPr lang="nl-NL" sz="2800" b="1" dirty="0"/>
              <a:t>Scores invoeren</a:t>
            </a:r>
          </a:p>
          <a:p>
            <a:pPr marL="0" lvl="1"/>
            <a:endParaRPr lang="nl-NL" sz="1400" dirty="0"/>
          </a:p>
          <a:p>
            <a:pPr marL="0" lvl="1"/>
            <a:endParaRPr lang="nl-NL" sz="2800" dirty="0"/>
          </a:p>
          <a:p>
            <a:pPr marL="0" lvl="1"/>
            <a:endParaRPr lang="nl-NL" sz="2800" dirty="0"/>
          </a:p>
          <a:p>
            <a:pPr marL="0" lvl="1"/>
            <a:endParaRPr lang="nl-NL" sz="1400" dirty="0"/>
          </a:p>
          <a:p>
            <a:pPr marL="0" lvl="1"/>
            <a:r>
              <a:rPr lang="nl-NL" sz="2800" dirty="0"/>
              <a:t>Als je namen hebt ingevoerd dan zie die hier nu. </a:t>
            </a:r>
          </a:p>
          <a:p>
            <a:pPr marL="0" lvl="1"/>
            <a:endParaRPr lang="nl-NL" sz="1400" dirty="0"/>
          </a:p>
          <a:p>
            <a:pPr marL="0" lvl="1"/>
            <a:r>
              <a:rPr lang="nl-NL" sz="2800" dirty="0"/>
              <a:t>Om een score in te voeren klik je op het contract van de partij die speelt.</a:t>
            </a:r>
          </a:p>
          <a:p>
            <a:pPr marL="0" lvl="1"/>
            <a:r>
              <a:rPr lang="nl-NL" sz="2800" dirty="0"/>
              <a:t>Dan typ je in een vaste volgorde alles achterelkaar in</a:t>
            </a:r>
          </a:p>
          <a:p>
            <a:pPr lvl="1" indent="-457200">
              <a:buFont typeface="Arial" panose="020B0604020202020204" pitchFamily="34" charset="0"/>
              <a:buChar char="•"/>
            </a:pPr>
            <a:r>
              <a:rPr lang="nl-NL" sz="2800" b="1" dirty="0"/>
              <a:t>Hoogte</a:t>
            </a:r>
            <a:r>
              <a:rPr lang="nl-NL" sz="2800" dirty="0"/>
              <a:t> contract (1-7)</a:t>
            </a:r>
          </a:p>
          <a:p>
            <a:pPr lvl="1" indent="-457200">
              <a:buFont typeface="Arial" panose="020B0604020202020204" pitchFamily="34" charset="0"/>
              <a:buChar char="•"/>
            </a:pPr>
            <a:r>
              <a:rPr lang="nl-NL" sz="2800" b="1" dirty="0"/>
              <a:t>Speelsoort</a:t>
            </a:r>
            <a:r>
              <a:rPr lang="nl-NL" sz="2800" dirty="0"/>
              <a:t> (eventueel met </a:t>
            </a:r>
            <a:r>
              <a:rPr lang="nl-NL" sz="2800" b="1" dirty="0"/>
              <a:t>dbl</a:t>
            </a:r>
            <a:r>
              <a:rPr lang="nl-NL" sz="2800" dirty="0"/>
              <a:t> (D of X) / </a:t>
            </a:r>
            <a:r>
              <a:rPr lang="nl-NL" sz="2800" b="1" dirty="0" err="1"/>
              <a:t>rdbl</a:t>
            </a:r>
            <a:r>
              <a:rPr lang="nl-NL" sz="2800" dirty="0"/>
              <a:t> (R))</a:t>
            </a:r>
          </a:p>
          <a:p>
            <a:pPr lvl="2" indent="-457200">
              <a:buFont typeface="Arial" panose="020B0604020202020204" pitchFamily="34" charset="0"/>
              <a:buChar char="•"/>
            </a:pPr>
            <a:r>
              <a:rPr lang="nl-NL" sz="2400" dirty="0"/>
              <a:t>K = </a:t>
            </a:r>
            <a:r>
              <a:rPr lang="nl-NL" sz="2400" dirty="0">
                <a:sym typeface="Symbol"/>
              </a:rPr>
              <a:t></a:t>
            </a:r>
            <a:r>
              <a:rPr lang="nl-NL" sz="2400" dirty="0"/>
              <a:t>, R = </a:t>
            </a:r>
            <a:r>
              <a:rPr lang="nl-NL" sz="2400" dirty="0">
                <a:solidFill>
                  <a:srgbClr val="FF0000"/>
                </a:solidFill>
                <a:sym typeface="Symbol"/>
              </a:rPr>
              <a:t></a:t>
            </a:r>
            <a:r>
              <a:rPr lang="nl-NL" sz="2400" dirty="0"/>
              <a:t>, H = </a:t>
            </a:r>
            <a:r>
              <a:rPr lang="nl-NL" sz="2400" dirty="0">
                <a:solidFill>
                  <a:srgbClr val="FF0000"/>
                </a:solidFill>
                <a:sym typeface="Symbol"/>
              </a:rPr>
              <a:t></a:t>
            </a:r>
            <a:r>
              <a:rPr lang="nl-NL" sz="2400" dirty="0"/>
              <a:t>, S = </a:t>
            </a:r>
            <a:r>
              <a:rPr lang="nl-NL" sz="2400" dirty="0">
                <a:sym typeface="Symbol"/>
              </a:rPr>
              <a:t></a:t>
            </a:r>
            <a:r>
              <a:rPr lang="nl-NL" sz="2400" dirty="0"/>
              <a:t> en A / N =  Sans </a:t>
            </a:r>
            <a:r>
              <a:rPr lang="nl-NL" sz="2400" dirty="0" err="1"/>
              <a:t>Atout</a:t>
            </a:r>
            <a:r>
              <a:rPr lang="nl-NL" sz="2400" dirty="0"/>
              <a:t> /No </a:t>
            </a:r>
            <a:r>
              <a:rPr lang="nl-NL" sz="2400" dirty="0" err="1"/>
              <a:t>trump</a:t>
            </a:r>
            <a:endParaRPr lang="nl-NL" sz="2400" dirty="0"/>
          </a:p>
          <a:p>
            <a:pPr lvl="1" indent="-457200">
              <a:buFont typeface="Arial" panose="020B0604020202020204" pitchFamily="34" charset="0"/>
              <a:buChar char="•"/>
            </a:pPr>
            <a:r>
              <a:rPr lang="nl-NL" sz="2800" dirty="0"/>
              <a:t>Resultaat (Contract (C of =), +1, +2, etc., -1, -2</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0FFE94FB-5066-37D7-DBA1-2AC51024FC65}"/>
              </a:ext>
            </a:extLst>
          </p:cNvPr>
          <p:cNvPicPr>
            <a:picLocks noChangeAspect="1"/>
          </p:cNvPicPr>
          <p:nvPr/>
        </p:nvPicPr>
        <p:blipFill>
          <a:blip r:embed="rId2"/>
          <a:stretch>
            <a:fillRect/>
          </a:stretch>
        </p:blipFill>
        <p:spPr>
          <a:xfrm>
            <a:off x="323704" y="1800000"/>
            <a:ext cx="8424760" cy="1074242"/>
          </a:xfrm>
          <a:prstGeom prst="rect">
            <a:avLst/>
          </a:prstGeom>
        </p:spPr>
      </p:pic>
    </p:spTree>
    <p:extLst>
      <p:ext uri="{BB962C8B-B14F-4D97-AF65-F5344CB8AC3E}">
        <p14:creationId xmlns:p14="http://schemas.microsoft.com/office/powerpoint/2010/main" val="16568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animEffect transition="in" filter="fade">
                                      <p:cBhvr>
                                        <p:cTn id="13" dur="500"/>
                                        <p:tgtEl>
                                          <p:spTgt spid="3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xEl>
                                              <p:pRg st="7" end="7"/>
                                            </p:txEl>
                                          </p:spTgt>
                                        </p:tgtEl>
                                        <p:attrNameLst>
                                          <p:attrName>style.visibility</p:attrName>
                                        </p:attrNameLst>
                                      </p:cBhvr>
                                      <p:to>
                                        <p:strVal val="visible"/>
                                      </p:to>
                                    </p:set>
                                    <p:animEffect transition="in" filter="fade">
                                      <p:cBhvr>
                                        <p:cTn id="18" dur="500"/>
                                        <p:tgtEl>
                                          <p:spTgt spid="35">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8" end="8"/>
                                            </p:txEl>
                                          </p:spTgt>
                                        </p:tgtEl>
                                        <p:attrNameLst>
                                          <p:attrName>style.visibility</p:attrName>
                                        </p:attrNameLst>
                                      </p:cBhvr>
                                      <p:to>
                                        <p:strVal val="visible"/>
                                      </p:to>
                                    </p:set>
                                    <p:animEffect transition="in" filter="fade">
                                      <p:cBhvr>
                                        <p:cTn id="21" dur="500"/>
                                        <p:tgtEl>
                                          <p:spTgt spid="35">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9" end="9"/>
                                            </p:txEl>
                                          </p:spTgt>
                                        </p:tgtEl>
                                        <p:attrNameLst>
                                          <p:attrName>style.visibility</p:attrName>
                                        </p:attrNameLst>
                                      </p:cBhvr>
                                      <p:to>
                                        <p:strVal val="visible"/>
                                      </p:to>
                                    </p:set>
                                    <p:animEffect transition="in" filter="fade">
                                      <p:cBhvr>
                                        <p:cTn id="24" dur="500"/>
                                        <p:tgtEl>
                                          <p:spTgt spid="35">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xEl>
                                              <p:pRg st="10" end="10"/>
                                            </p:txEl>
                                          </p:spTgt>
                                        </p:tgtEl>
                                        <p:attrNameLst>
                                          <p:attrName>style.visibility</p:attrName>
                                        </p:attrNameLst>
                                      </p:cBhvr>
                                      <p:to>
                                        <p:strVal val="visible"/>
                                      </p:to>
                                    </p:set>
                                    <p:animEffect transition="in" filter="fade">
                                      <p:cBhvr>
                                        <p:cTn id="27" dur="500"/>
                                        <p:tgtEl>
                                          <p:spTgt spid="35">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xEl>
                                              <p:pRg st="11" end="11"/>
                                            </p:txEl>
                                          </p:spTgt>
                                        </p:tgtEl>
                                        <p:attrNameLst>
                                          <p:attrName>style.visibility</p:attrName>
                                        </p:attrNameLst>
                                      </p:cBhvr>
                                      <p:to>
                                        <p:strVal val="visible"/>
                                      </p:to>
                                    </p:set>
                                    <p:animEffect transition="in" filter="fade">
                                      <p:cBhvr>
                                        <p:cTn id="30" dur="500"/>
                                        <p:tgtEl>
                                          <p:spTgt spid="35">
                                            <p:txEl>
                                              <p:pRg st="11" end="1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xEl>
                                              <p:pRg st="12" end="12"/>
                                            </p:txEl>
                                          </p:spTgt>
                                        </p:tgtEl>
                                        <p:attrNameLst>
                                          <p:attrName>style.visibility</p:attrName>
                                        </p:attrNameLst>
                                      </p:cBhvr>
                                      <p:to>
                                        <p:strVal val="visible"/>
                                      </p:to>
                                    </p:set>
                                    <p:animEffect transition="in" filter="fade">
                                      <p:cBhvr>
                                        <p:cTn id="33" dur="500"/>
                                        <p:tgtEl>
                                          <p:spTgt spid="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Open zitting spelen</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2031325"/>
          </a:xfrm>
          <a:prstGeom prst="rect">
            <a:avLst/>
          </a:prstGeom>
          <a:noFill/>
        </p:spPr>
        <p:txBody>
          <a:bodyPr wrap="square" rtlCol="0">
            <a:spAutoFit/>
          </a:bodyPr>
          <a:lstStyle/>
          <a:p>
            <a:pPr marL="0" lvl="1"/>
            <a:r>
              <a:rPr lang="nl-NL" sz="2800" b="1" dirty="0"/>
              <a:t>Scores invoeren</a:t>
            </a:r>
          </a:p>
          <a:p>
            <a:pPr marL="0" lvl="1"/>
            <a:endParaRPr lang="nl-NL" sz="1400" dirty="0"/>
          </a:p>
          <a:p>
            <a:pPr marL="0" lvl="1"/>
            <a:r>
              <a:rPr lang="nl-NL" sz="2800" dirty="0"/>
              <a:t>5 scorekaarten zijn gegeven, succes met invoeren. </a:t>
            </a:r>
          </a:p>
          <a:p>
            <a:pPr marL="0" lvl="1"/>
            <a:r>
              <a:rPr lang="nl-NL" sz="2800" dirty="0"/>
              <a:t>Als de invoer correct is dan krijg je deze uitslag:</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F4C52F1-2100-6156-89CD-4BBFBEC86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52" y="2900767"/>
            <a:ext cx="8112396" cy="3596859"/>
          </a:xfrm>
          <a:prstGeom prst="rect">
            <a:avLst/>
          </a:prstGeom>
        </p:spPr>
      </p:pic>
    </p:spTree>
    <p:extLst>
      <p:ext uri="{BB962C8B-B14F-4D97-AF65-F5344CB8AC3E}">
        <p14:creationId xmlns:p14="http://schemas.microsoft.com/office/powerpoint/2010/main" val="36013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animEffect transition="in" filter="fade">
                                      <p:cBhvr>
                                        <p:cTn id="15" dur="500"/>
                                        <p:tgtEl>
                                          <p:spTgt spid="3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11784" cy="5262979"/>
          </a:xfrm>
          <a:prstGeom prst="rect">
            <a:avLst/>
          </a:prstGeom>
          <a:noFill/>
        </p:spPr>
        <p:txBody>
          <a:bodyPr wrap="square" rtlCol="0">
            <a:spAutoFit/>
          </a:bodyPr>
          <a:lstStyle/>
          <a:p>
            <a:pPr marL="0" lvl="1"/>
            <a:r>
              <a:rPr lang="nl-NL" sz="2800" b="1" dirty="0"/>
              <a:t>Ledenbestanden</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Alle spelers kunnen in één of meerdere bestanden worden toegevoegd. </a:t>
            </a:r>
          </a:p>
          <a:p>
            <a:pPr marL="0" lvl="1"/>
            <a:endParaRPr lang="nl-NL" sz="1400" dirty="0"/>
          </a:p>
          <a:p>
            <a:pPr marL="0" lvl="1"/>
            <a:r>
              <a:rPr lang="nl-NL" sz="2800" dirty="0"/>
              <a:t>Clubs met meerdere speelmomenten kiezen er vaak voor om per speelmoment een apart "ledenbestand" te maken. Dat is bij het indelen vaak makkelijker.</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A31C63B0-7A62-081B-EF1B-0A526AB0F334}"/>
              </a:ext>
            </a:extLst>
          </p:cNvPr>
          <p:cNvPicPr>
            <a:picLocks noChangeAspect="1"/>
          </p:cNvPicPr>
          <p:nvPr/>
        </p:nvPicPr>
        <p:blipFill>
          <a:blip r:embed="rId2"/>
          <a:stretch>
            <a:fillRect/>
          </a:stretch>
        </p:blipFill>
        <p:spPr>
          <a:xfrm>
            <a:off x="395536" y="1967931"/>
            <a:ext cx="8352928" cy="1932025"/>
          </a:xfrm>
          <a:prstGeom prst="rect">
            <a:avLst/>
          </a:prstGeom>
        </p:spPr>
      </p:pic>
    </p:spTree>
    <p:extLst>
      <p:ext uri="{BB962C8B-B14F-4D97-AF65-F5344CB8AC3E}">
        <p14:creationId xmlns:p14="http://schemas.microsoft.com/office/powerpoint/2010/main" val="18187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7" end="7"/>
                                            </p:txEl>
                                          </p:spTgt>
                                        </p:tgtEl>
                                        <p:attrNameLst>
                                          <p:attrName>style.visibility</p:attrName>
                                        </p:attrNameLst>
                                      </p:cBhvr>
                                      <p:to>
                                        <p:strVal val="visible"/>
                                      </p:to>
                                    </p:set>
                                    <p:animEffect transition="in" filter="fade">
                                      <p:cBhvr>
                                        <p:cTn id="15" dur="500"/>
                                        <p:tgtEl>
                                          <p:spTgt spid="35">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9" end="9"/>
                                            </p:txEl>
                                          </p:spTgt>
                                        </p:tgtEl>
                                        <p:attrNameLst>
                                          <p:attrName>style.visibility</p:attrName>
                                        </p:attrNameLst>
                                      </p:cBhvr>
                                      <p:to>
                                        <p:strVal val="visible"/>
                                      </p:to>
                                    </p:set>
                                    <p:animEffect transition="in" filter="fade">
                                      <p:cBhvr>
                                        <p:cTn id="20" dur="500"/>
                                        <p:tgtEl>
                                          <p:spTgt spid="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616648"/>
          </a:xfrm>
          <a:prstGeom prst="rect">
            <a:avLst/>
          </a:prstGeom>
          <a:noFill/>
        </p:spPr>
        <p:txBody>
          <a:bodyPr wrap="square" rtlCol="0">
            <a:spAutoFit/>
          </a:bodyPr>
          <a:lstStyle/>
          <a:p>
            <a:pPr marL="0" lvl="1"/>
            <a:r>
              <a:rPr lang="nl-NL" sz="2800" b="1" dirty="0"/>
              <a:t>Ledenbestanden</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De "Invallers" en "Gasten" bestanden zijn standaard.</a:t>
            </a:r>
          </a:p>
          <a:p>
            <a:pPr marL="0" lvl="1"/>
            <a:r>
              <a:rPr lang="nl-NL" sz="2800" dirty="0"/>
              <a:t>Het idee is dat invallers vaker worden ingezet en gasten sporadisch langskomen. Ik adviseer om alleen "Gasten" te gebruiken voor niet-leden.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A31C63B0-7A62-081B-EF1B-0A526AB0F334}"/>
              </a:ext>
            </a:extLst>
          </p:cNvPr>
          <p:cNvPicPr>
            <a:picLocks noChangeAspect="1"/>
          </p:cNvPicPr>
          <p:nvPr/>
        </p:nvPicPr>
        <p:blipFill>
          <a:blip r:embed="rId2"/>
          <a:stretch>
            <a:fillRect/>
          </a:stretch>
        </p:blipFill>
        <p:spPr>
          <a:xfrm>
            <a:off x="395536" y="1967931"/>
            <a:ext cx="8352928" cy="1932025"/>
          </a:xfrm>
          <a:prstGeom prst="rect">
            <a:avLst/>
          </a:prstGeom>
        </p:spPr>
      </p:pic>
    </p:spTree>
    <p:extLst>
      <p:ext uri="{BB962C8B-B14F-4D97-AF65-F5344CB8AC3E}">
        <p14:creationId xmlns:p14="http://schemas.microsoft.com/office/powerpoint/2010/main" val="23972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7" end="7"/>
                                            </p:txEl>
                                          </p:spTgt>
                                        </p:tgtEl>
                                        <p:attrNameLst>
                                          <p:attrName>style.visibility</p:attrName>
                                        </p:attrNameLst>
                                      </p:cBhvr>
                                      <p:to>
                                        <p:strVal val="visible"/>
                                      </p:to>
                                    </p:set>
                                    <p:animEffect transition="in" filter="fade">
                                      <p:cBhvr>
                                        <p:cTn id="13" dur="500"/>
                                        <p:tgtEl>
                                          <p:spTgt spid="35">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8" end="8"/>
                                            </p:txEl>
                                          </p:spTgt>
                                        </p:tgtEl>
                                        <p:attrNameLst>
                                          <p:attrName>style.visibility</p:attrName>
                                        </p:attrNameLst>
                                      </p:cBhvr>
                                      <p:to>
                                        <p:strVal val="visible"/>
                                      </p:to>
                                    </p:set>
                                    <p:animEffect transition="in" filter="fade">
                                      <p:cBhvr>
                                        <p:cTn id="16"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Ledenbestanden</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Omdat het ook mogelijk is om vaste paren in te voeren zijn er daarvoor ook aparte "ledenbestanden" mogelijk.</a:t>
            </a:r>
          </a:p>
          <a:p>
            <a:pPr marL="0" lvl="1"/>
            <a:r>
              <a:rPr lang="nl-NL" sz="2800" dirty="0"/>
              <a:t>Dit is meer voor clubs die met vaste parencompetities spelen, maar als je spelers hebt die altijd in dezelfde samenstelling spelen kan het handig zijn.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F0543467-9F92-DBB7-08E1-3AA410E94DFE}"/>
              </a:ext>
            </a:extLst>
          </p:cNvPr>
          <p:cNvPicPr>
            <a:picLocks noChangeAspect="1"/>
          </p:cNvPicPr>
          <p:nvPr/>
        </p:nvPicPr>
        <p:blipFill>
          <a:blip r:embed="rId2"/>
          <a:stretch>
            <a:fillRect/>
          </a:stretch>
        </p:blipFill>
        <p:spPr>
          <a:xfrm>
            <a:off x="396576" y="1931992"/>
            <a:ext cx="8351888" cy="1944961"/>
          </a:xfrm>
          <a:prstGeom prst="rect">
            <a:avLst/>
          </a:prstGeom>
        </p:spPr>
      </p:pic>
    </p:spTree>
    <p:extLst>
      <p:ext uri="{BB962C8B-B14F-4D97-AF65-F5344CB8AC3E}">
        <p14:creationId xmlns:p14="http://schemas.microsoft.com/office/powerpoint/2010/main" val="295507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7" end="7"/>
                                            </p:txEl>
                                          </p:spTgt>
                                        </p:tgtEl>
                                        <p:attrNameLst>
                                          <p:attrName>style.visibility</p:attrName>
                                        </p:attrNameLst>
                                      </p:cBhvr>
                                      <p:to>
                                        <p:strVal val="visible"/>
                                      </p:to>
                                    </p:set>
                                    <p:animEffect transition="in" filter="fade">
                                      <p:cBhvr>
                                        <p:cTn id="13" dur="500"/>
                                        <p:tgtEl>
                                          <p:spTgt spid="35">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8" end="8"/>
                                            </p:txEl>
                                          </p:spTgt>
                                        </p:tgtEl>
                                        <p:attrNameLst>
                                          <p:attrName>style.visibility</p:attrName>
                                        </p:attrNameLst>
                                      </p:cBhvr>
                                      <p:to>
                                        <p:strVal val="visible"/>
                                      </p:to>
                                    </p:set>
                                    <p:animEffect transition="in" filter="fade">
                                      <p:cBhvr>
                                        <p:cTn id="16"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3754874"/>
          </a:xfrm>
          <a:prstGeom prst="rect">
            <a:avLst/>
          </a:prstGeom>
          <a:noFill/>
        </p:spPr>
        <p:txBody>
          <a:bodyPr wrap="square" rtlCol="0">
            <a:spAutoFit/>
          </a:bodyPr>
          <a:lstStyle/>
          <a:p>
            <a:pPr marL="0" lvl="1"/>
            <a:r>
              <a:rPr lang="nl-NL" sz="2800" b="1" dirty="0"/>
              <a:t>Ledenbestanden</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Maak voor elk speelmoment een ledenbestand aan. Ook voor paren een parenbestand</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A31C63B0-7A62-081B-EF1B-0A526AB0F334}"/>
              </a:ext>
            </a:extLst>
          </p:cNvPr>
          <p:cNvPicPr>
            <a:picLocks noChangeAspect="1"/>
          </p:cNvPicPr>
          <p:nvPr/>
        </p:nvPicPr>
        <p:blipFill>
          <a:blip r:embed="rId2"/>
          <a:stretch>
            <a:fillRect/>
          </a:stretch>
        </p:blipFill>
        <p:spPr>
          <a:xfrm>
            <a:off x="395536" y="1967931"/>
            <a:ext cx="8352928" cy="1932025"/>
          </a:xfrm>
          <a:prstGeom prst="rect">
            <a:avLst/>
          </a:prstGeom>
        </p:spPr>
      </p:pic>
      <p:pic>
        <p:nvPicPr>
          <p:cNvPr id="7" name="Afbeelding 6">
            <a:extLst>
              <a:ext uri="{FF2B5EF4-FFF2-40B4-BE49-F238E27FC236}">
                <a16:creationId xmlns:a16="http://schemas.microsoft.com/office/drawing/2014/main" id="{C9ED1413-3998-940E-F8C7-7B67412F52D5}"/>
              </a:ext>
            </a:extLst>
          </p:cNvPr>
          <p:cNvPicPr>
            <a:picLocks noChangeAspect="1"/>
          </p:cNvPicPr>
          <p:nvPr/>
        </p:nvPicPr>
        <p:blipFill>
          <a:blip r:embed="rId3"/>
          <a:stretch>
            <a:fillRect/>
          </a:stretch>
        </p:blipFill>
        <p:spPr>
          <a:xfrm>
            <a:off x="4929089" y="5323860"/>
            <a:ext cx="2957611" cy="1305479"/>
          </a:xfrm>
          <a:prstGeom prst="rect">
            <a:avLst/>
          </a:prstGeom>
        </p:spPr>
      </p:pic>
      <p:pic>
        <p:nvPicPr>
          <p:cNvPr id="9" name="Afbeelding 8">
            <a:extLst>
              <a:ext uri="{FF2B5EF4-FFF2-40B4-BE49-F238E27FC236}">
                <a16:creationId xmlns:a16="http://schemas.microsoft.com/office/drawing/2014/main" id="{66F5E54E-F9DC-9560-5230-56D4A2604F1C}"/>
              </a:ext>
            </a:extLst>
          </p:cNvPr>
          <p:cNvPicPr>
            <a:picLocks noChangeAspect="1"/>
          </p:cNvPicPr>
          <p:nvPr/>
        </p:nvPicPr>
        <p:blipFill>
          <a:blip r:embed="rId4"/>
          <a:stretch>
            <a:fillRect/>
          </a:stretch>
        </p:blipFill>
        <p:spPr>
          <a:xfrm>
            <a:off x="1578571" y="5301160"/>
            <a:ext cx="2957761" cy="1305545"/>
          </a:xfrm>
          <a:prstGeom prst="rect">
            <a:avLst/>
          </a:prstGeom>
        </p:spPr>
      </p:pic>
    </p:spTree>
    <p:extLst>
      <p:ext uri="{BB962C8B-B14F-4D97-AF65-F5344CB8AC3E}">
        <p14:creationId xmlns:p14="http://schemas.microsoft.com/office/powerpoint/2010/main" val="348422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7" end="7"/>
                                            </p:txEl>
                                          </p:spTgt>
                                        </p:tgtEl>
                                        <p:attrNameLst>
                                          <p:attrName>style.visibility</p:attrName>
                                        </p:attrNameLst>
                                      </p:cBhvr>
                                      <p:to>
                                        <p:strVal val="visible"/>
                                      </p:to>
                                    </p:set>
                                    <p:animEffect transition="in" filter="fade">
                                      <p:cBhvr>
                                        <p:cTn id="13" dur="500"/>
                                        <p:tgtEl>
                                          <p:spTgt spid="3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Ledenbeheer</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Leden beheren</a:t>
            </a:r>
          </a:p>
          <a:p>
            <a:pPr marL="0" lvl="1"/>
            <a:endParaRPr lang="nl-NL" sz="1400" dirty="0"/>
          </a:p>
          <a:p>
            <a:pPr marL="0" lvl="1"/>
            <a:r>
              <a:rPr lang="nl-NL" sz="2800" dirty="0"/>
              <a:t>Leden beheren doe je met de optie "Leden" in het lint.</a:t>
            </a:r>
          </a:p>
          <a:p>
            <a:pPr marL="0" lvl="1"/>
            <a:endParaRPr lang="nl-NL" sz="28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Het bovenste deel van het "leden" venster geeft je de optie om te filteren.</a:t>
            </a:r>
          </a:p>
          <a:p>
            <a:pPr lvl="1" indent="-457200">
              <a:buFont typeface="Arial" panose="020B0604020202020204" pitchFamily="34" charset="0"/>
              <a:buChar char="•"/>
            </a:pPr>
            <a:r>
              <a:rPr lang="nl-NL" sz="2800" dirty="0"/>
              <a:t>Ledenbestand: Kies het juiste bestand</a:t>
            </a:r>
          </a:p>
          <a:p>
            <a:pPr lvl="1" indent="-457200">
              <a:buFont typeface="Arial" panose="020B0604020202020204" pitchFamily="34" charset="0"/>
              <a:buChar char="•"/>
            </a:pPr>
            <a:r>
              <a:rPr lang="nl-NL" sz="2800" dirty="0"/>
              <a:t>Achternaam/bondnummer: makkelijk 1 lid vinden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06AA50BA-86C6-96B9-F320-A359A611963B}"/>
              </a:ext>
            </a:extLst>
          </p:cNvPr>
          <p:cNvPicPr>
            <a:picLocks noChangeAspect="1"/>
          </p:cNvPicPr>
          <p:nvPr/>
        </p:nvPicPr>
        <p:blipFill>
          <a:blip r:embed="rId2"/>
          <a:stretch>
            <a:fillRect/>
          </a:stretch>
        </p:blipFill>
        <p:spPr>
          <a:xfrm>
            <a:off x="323432" y="2521146"/>
            <a:ext cx="8351888" cy="1699942"/>
          </a:xfrm>
          <a:prstGeom prst="rect">
            <a:avLst/>
          </a:prstGeom>
        </p:spPr>
      </p:pic>
    </p:spTree>
    <p:extLst>
      <p:ext uri="{BB962C8B-B14F-4D97-AF65-F5344CB8AC3E}">
        <p14:creationId xmlns:p14="http://schemas.microsoft.com/office/powerpoint/2010/main" val="6524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animEffect transition="in" filter="fade">
                                      <p:cBhvr>
                                        <p:cTn id="15" dur="500"/>
                                        <p:tgtEl>
                                          <p:spTgt spid="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8" end="8"/>
                                            </p:txEl>
                                          </p:spTgt>
                                        </p:tgtEl>
                                        <p:attrNameLst>
                                          <p:attrName>style.visibility</p:attrName>
                                        </p:attrNameLst>
                                      </p:cBhvr>
                                      <p:to>
                                        <p:strVal val="visible"/>
                                      </p:to>
                                    </p:set>
                                    <p:animEffect transition="in" filter="fade">
                                      <p:cBhvr>
                                        <p:cTn id="20" dur="500"/>
                                        <p:tgtEl>
                                          <p:spTgt spid="35">
                                            <p:txEl>
                                              <p:pRg st="8" end="8"/>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xEl>
                                              <p:pRg st="9" end="9"/>
                                            </p:txEl>
                                          </p:spTgt>
                                        </p:tgtEl>
                                        <p:attrNameLst>
                                          <p:attrName>style.visibility</p:attrName>
                                        </p:attrNameLst>
                                      </p:cBhvr>
                                      <p:to>
                                        <p:strVal val="visible"/>
                                      </p:to>
                                    </p:set>
                                    <p:animEffect transition="in" filter="fade">
                                      <p:cBhvr>
                                        <p:cTn id="23" dur="500"/>
                                        <p:tgtEl>
                                          <p:spTgt spid="35">
                                            <p:txEl>
                                              <p:pRg st="9" end="9"/>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xEl>
                                              <p:pRg st="10" end="10"/>
                                            </p:txEl>
                                          </p:spTgt>
                                        </p:tgtEl>
                                        <p:attrNameLst>
                                          <p:attrName>style.visibility</p:attrName>
                                        </p:attrNameLst>
                                      </p:cBhvr>
                                      <p:to>
                                        <p:strVal val="visible"/>
                                      </p:to>
                                    </p:set>
                                    <p:animEffect transition="in" filter="fade">
                                      <p:cBhvr>
                                        <p:cTn id="26"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3929</Words>
  <Application>Microsoft Office PowerPoint</Application>
  <PresentationFormat>Diavoorstelling (4:3)</PresentationFormat>
  <Paragraphs>1734</Paragraphs>
  <Slides>46</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46</vt:i4>
      </vt:variant>
    </vt:vector>
  </HeadingPairs>
  <TitlesOfParts>
    <vt:vector size="49" baseType="lpstr">
      <vt:lpstr>Arial</vt:lpstr>
      <vt:lpstr>Calibri</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OC</dc:creator>
  <cp:lastModifiedBy>Erik Slump</cp:lastModifiedBy>
  <cp:revision>1</cp:revision>
  <cp:lastPrinted>2015-05-21T16:52:17Z</cp:lastPrinted>
  <dcterms:created xsi:type="dcterms:W3CDTF">2010-10-03T23:34:42Z</dcterms:created>
  <dcterms:modified xsi:type="dcterms:W3CDTF">2022-10-23T11:34:36Z</dcterms:modified>
</cp:coreProperties>
</file>